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6"/>
  </p:notesMasterIdLst>
  <p:sldIdLst>
    <p:sldId id="274" r:id="rId3"/>
    <p:sldId id="278" r:id="rId4"/>
    <p:sldId id="261" r:id="rId5"/>
    <p:sldId id="284" r:id="rId6"/>
    <p:sldId id="263" r:id="rId7"/>
    <p:sldId id="267" r:id="rId8"/>
    <p:sldId id="272" r:id="rId9"/>
    <p:sldId id="264" r:id="rId10"/>
    <p:sldId id="262" r:id="rId11"/>
    <p:sldId id="270" r:id="rId12"/>
    <p:sldId id="285" r:id="rId13"/>
    <p:sldId id="287" r:id="rId14"/>
    <p:sldId id="286" r:id="rId15"/>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A50021"/>
    <a:srgbClr val="660066"/>
    <a:srgbClr val="CCFF66"/>
    <a:srgbClr val="66FF66"/>
    <a:srgbClr val="425222"/>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190" autoAdjust="0"/>
  </p:normalViewPr>
  <p:slideViewPr>
    <p:cSldViewPr>
      <p:cViewPr varScale="1">
        <p:scale>
          <a:sx n="102" d="100"/>
          <a:sy n="102" d="100"/>
        </p:scale>
        <p:origin x="-23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0CF0BD-1FC6-4716-8597-282127E9A696}" type="doc">
      <dgm:prSet loTypeId="urn:microsoft.com/office/officeart/2005/8/layout/process4" loCatId="process" qsTypeId="urn:microsoft.com/office/officeart/2005/8/quickstyle/3d2" qsCatId="3D" csTypeId="urn:microsoft.com/office/officeart/2005/8/colors/accent3_2" csCatId="accent3" phldr="1"/>
      <dgm:spPr/>
      <dgm:t>
        <a:bodyPr/>
        <a:lstStyle/>
        <a:p>
          <a:endParaRPr lang="uk-UA"/>
        </a:p>
      </dgm:t>
    </dgm:pt>
    <dgm:pt modelId="{83827AD0-E9AD-4C6F-B1D5-0C30BDFBAFC3}">
      <dgm:prSet custT="1"/>
      <dgm:spPr/>
      <dgm:t>
        <a:bodyPr/>
        <a:lstStyle/>
        <a:p>
          <a:pPr marL="0" lvl="0" algn="ctr" defTabSz="914400" rtl="0" eaLnBrk="1" latinLnBrk="1" hangingPunct="1">
            <a:lnSpc>
              <a:spcPct val="150000"/>
            </a:lnSpc>
            <a:spcBef>
              <a:spcPct val="0"/>
            </a:spcBef>
          </a:pPr>
          <a:r>
            <a:rPr lang="uk-UA" sz="2000" b="1" kern="1200" dirty="0" smtClean="0">
              <a:ln w="1905"/>
              <a:solidFill>
                <a:schemeClr val="accent6">
                  <a:lumMod val="50000"/>
                </a:schemeClr>
              </a:solidFill>
              <a:effectLst>
                <a:innerShdw blurRad="69850" dist="43180" dir="5400000">
                  <a:srgbClr val="000000">
                    <a:alpha val="65000"/>
                  </a:srgbClr>
                </a:innerShdw>
              </a:effectLst>
              <a:latin typeface="Arial Black" panose="020B0A04020102020204" pitchFamily="34" charset="0"/>
              <a:ea typeface="+mn-ea"/>
              <a:cs typeface="Arial" pitchFamily="34" charset="0"/>
            </a:rPr>
            <a:t>ПРАКТИЧНИЙ ПСИХОЛОГ</a:t>
          </a:r>
          <a:endParaRPr lang="uk-UA" sz="2000" b="1" kern="1200" dirty="0">
            <a:ln w="1905"/>
            <a:solidFill>
              <a:schemeClr val="accent6">
                <a:lumMod val="50000"/>
              </a:schemeClr>
            </a:solidFill>
            <a:effectLst>
              <a:innerShdw blurRad="69850" dist="43180" dir="5400000">
                <a:srgbClr val="000000">
                  <a:alpha val="65000"/>
                </a:srgbClr>
              </a:innerShdw>
            </a:effectLst>
            <a:latin typeface="Arial Black" panose="020B0A04020102020204" pitchFamily="34" charset="0"/>
            <a:ea typeface="+mn-ea"/>
            <a:cs typeface="Arial" pitchFamily="34" charset="0"/>
          </a:endParaRPr>
        </a:p>
      </dgm:t>
    </dgm:pt>
    <dgm:pt modelId="{EA04B206-24C2-4E2A-A27C-3D1A1FAAF885}" type="parTrans" cxnId="{6E17AD77-F2D9-49EA-B2B9-ADDEF414F78C}">
      <dgm:prSet/>
      <dgm:spPr/>
      <dgm:t>
        <a:bodyPr/>
        <a:lstStyle/>
        <a:p>
          <a:endParaRPr lang="uk-UA"/>
        </a:p>
      </dgm:t>
    </dgm:pt>
    <dgm:pt modelId="{F0C63A03-4F6D-4E65-B8AE-D6A783AC60D3}" type="sibTrans" cxnId="{6E17AD77-F2D9-49EA-B2B9-ADDEF414F78C}">
      <dgm:prSet/>
      <dgm:spPr/>
      <dgm:t>
        <a:bodyPr/>
        <a:lstStyle/>
        <a:p>
          <a:endParaRPr lang="uk-UA"/>
        </a:p>
      </dgm:t>
    </dgm:pt>
    <dgm:pt modelId="{730305CF-C131-4B80-89A6-4917343B8E15}">
      <dgm:prSet custT="1"/>
      <dgm:spPr/>
      <dgm:t>
        <a:bodyPr/>
        <a:lstStyle/>
        <a:p>
          <a:pPr marL="0" lvl="0" algn="ctr" defTabSz="914400" rtl="0" eaLnBrk="1" latinLnBrk="1" hangingPunct="1">
            <a:lnSpc>
              <a:spcPct val="150000"/>
            </a:lnSpc>
            <a:spcBef>
              <a:spcPct val="0"/>
            </a:spcBef>
          </a:pPr>
          <a:r>
            <a:rPr lang="uk-UA" sz="1600" b="1" i="1" kern="1200" dirty="0" smtClean="0">
              <a:ln w="1905"/>
              <a:solidFill>
                <a:schemeClr val="accent6">
                  <a:lumMod val="50000"/>
                </a:schemeClr>
              </a:solidFill>
              <a:effectLst>
                <a:innerShdw blurRad="69850" dist="43180" dir="5400000">
                  <a:srgbClr val="000000">
                    <a:alpha val="65000"/>
                  </a:srgbClr>
                </a:innerShdw>
              </a:effectLst>
              <a:latin typeface="Arial Black" panose="020B0A04020102020204" pitchFamily="34" charset="0"/>
              <a:ea typeface="+mn-ea"/>
              <a:cs typeface="Arial" pitchFamily="34" charset="0"/>
            </a:rPr>
            <a:t>ЗАБЕЗПЕЧЕННЯ УМОВ ДЛЯ ПСИХОЛОГІЧНОГО БЛАГОПОЛУЧЧЯ</a:t>
          </a:r>
          <a:endParaRPr lang="uk-UA" sz="1600" b="1" i="1" kern="1200" dirty="0">
            <a:ln w="1905"/>
            <a:solidFill>
              <a:schemeClr val="accent6">
                <a:lumMod val="50000"/>
              </a:schemeClr>
            </a:solidFill>
            <a:effectLst>
              <a:innerShdw blurRad="69850" dist="43180" dir="5400000">
                <a:srgbClr val="000000">
                  <a:alpha val="65000"/>
                </a:srgbClr>
              </a:innerShdw>
            </a:effectLst>
            <a:latin typeface="Arial Black" panose="020B0A04020102020204" pitchFamily="34" charset="0"/>
            <a:ea typeface="+mn-ea"/>
            <a:cs typeface="Arial" pitchFamily="34" charset="0"/>
          </a:endParaRPr>
        </a:p>
      </dgm:t>
    </dgm:pt>
    <dgm:pt modelId="{08E17580-51FC-4385-9905-B0B99AC62A62}" type="parTrans" cxnId="{0EF608F6-76B6-422D-8D6E-55F9ABEC89F5}">
      <dgm:prSet/>
      <dgm:spPr/>
      <dgm:t>
        <a:bodyPr/>
        <a:lstStyle/>
        <a:p>
          <a:endParaRPr lang="uk-UA"/>
        </a:p>
      </dgm:t>
    </dgm:pt>
    <dgm:pt modelId="{FDFE5B70-94B1-4DF4-91CF-0A15216FEC3B}" type="sibTrans" cxnId="{0EF608F6-76B6-422D-8D6E-55F9ABEC89F5}">
      <dgm:prSet/>
      <dgm:spPr/>
      <dgm:t>
        <a:bodyPr/>
        <a:lstStyle/>
        <a:p>
          <a:endParaRPr lang="uk-UA"/>
        </a:p>
      </dgm:t>
    </dgm:pt>
    <dgm:pt modelId="{B1A98C00-76D5-42A8-9A0A-847AD1E7C00D}">
      <dgm:prSet custT="1"/>
      <dgm:spPr/>
      <dgm:t>
        <a:bodyPr/>
        <a:lstStyle/>
        <a:p>
          <a:r>
            <a:rPr lang="uk-UA" sz="1600" b="1" kern="1200" dirty="0" smtClean="0">
              <a:ln w="1905"/>
              <a:solidFill>
                <a:srgbClr val="A50021"/>
              </a:solidFill>
              <a:effectLst>
                <a:innerShdw blurRad="69850" dist="43180" dir="5400000">
                  <a:srgbClr val="000000">
                    <a:alpha val="65000"/>
                  </a:srgbClr>
                </a:innerShdw>
              </a:effectLst>
              <a:latin typeface="Arial Black" panose="020B0A04020102020204" pitchFamily="34" charset="0"/>
              <a:ea typeface="+mn-ea"/>
              <a:cs typeface="Arial" pitchFamily="34" charset="0"/>
            </a:rPr>
            <a:t>ПРОФІЛАКТИКА, КОРЕКЦІЯ ТА РОЗВИТОК СОЦІАЛЬНО – ЕМОЦІЙНОЇ СФЕРИ</a:t>
          </a:r>
          <a:endParaRPr lang="ru-RU" sz="1600" b="1" kern="1200" dirty="0">
            <a:ln w="1905"/>
            <a:solidFill>
              <a:srgbClr val="A50021"/>
            </a:solidFill>
            <a:effectLst>
              <a:innerShdw blurRad="69850" dist="43180" dir="5400000">
                <a:srgbClr val="000000">
                  <a:alpha val="65000"/>
                </a:srgbClr>
              </a:innerShdw>
            </a:effectLst>
            <a:latin typeface="Arial Black" panose="020B0A04020102020204" pitchFamily="34" charset="0"/>
            <a:ea typeface="+mn-ea"/>
            <a:cs typeface="Arial" pitchFamily="34" charset="0"/>
          </a:endParaRPr>
        </a:p>
      </dgm:t>
    </dgm:pt>
    <dgm:pt modelId="{9FA11F12-2E3E-4B8B-A518-9EB2E4608335}" type="parTrans" cxnId="{3F337550-BD33-4BE5-BCEA-4615E2B42051}">
      <dgm:prSet/>
      <dgm:spPr/>
      <dgm:t>
        <a:bodyPr/>
        <a:lstStyle/>
        <a:p>
          <a:endParaRPr lang="ru-RU"/>
        </a:p>
      </dgm:t>
    </dgm:pt>
    <dgm:pt modelId="{BFF62DAC-C10F-4114-85EB-B2DFD33B8780}" type="sibTrans" cxnId="{3F337550-BD33-4BE5-BCEA-4615E2B42051}">
      <dgm:prSet/>
      <dgm:spPr/>
      <dgm:t>
        <a:bodyPr/>
        <a:lstStyle/>
        <a:p>
          <a:endParaRPr lang="ru-RU"/>
        </a:p>
      </dgm:t>
    </dgm:pt>
    <dgm:pt modelId="{5F4ED389-70D5-418A-9349-C26DE3D9F5A2}">
      <dgm:prSet custT="1"/>
      <dgm:spPr/>
      <dgm:t>
        <a:bodyPr/>
        <a:lstStyle/>
        <a:p>
          <a:r>
            <a:rPr lang="uk-UA" sz="1600" b="1" kern="1200" dirty="0" smtClean="0">
              <a:ln w="1905"/>
              <a:solidFill>
                <a:srgbClr val="800000"/>
              </a:solidFill>
              <a:effectLst>
                <a:innerShdw blurRad="69850" dist="43180" dir="5400000">
                  <a:srgbClr val="000000">
                    <a:alpha val="65000"/>
                  </a:srgbClr>
                </a:innerShdw>
              </a:effectLst>
              <a:latin typeface="Arial Black" panose="020B0A04020102020204" pitchFamily="34" charset="0"/>
              <a:ea typeface="+mn-ea"/>
              <a:cs typeface="Arial" pitchFamily="34" charset="0"/>
            </a:rPr>
            <a:t>ДІАГНОСТИКА: ВИЗНАЧЕННЯ ПРОБЛЕМИ ПСИХОСОЦІАЛЬНОГО ТА ЕМОЦІЙНОГО РОЗВИТКУ</a:t>
          </a:r>
          <a:endParaRPr lang="ru-RU" sz="1600" b="1" kern="1200" dirty="0">
            <a:ln w="1905"/>
            <a:solidFill>
              <a:srgbClr val="800000"/>
            </a:solidFill>
            <a:effectLst>
              <a:innerShdw blurRad="69850" dist="43180" dir="5400000">
                <a:srgbClr val="000000">
                  <a:alpha val="65000"/>
                </a:srgbClr>
              </a:innerShdw>
            </a:effectLst>
            <a:latin typeface="Arial Black" panose="020B0A04020102020204" pitchFamily="34" charset="0"/>
            <a:ea typeface="+mn-ea"/>
            <a:cs typeface="Arial" pitchFamily="34" charset="0"/>
          </a:endParaRPr>
        </a:p>
      </dgm:t>
    </dgm:pt>
    <dgm:pt modelId="{7137531D-C0EA-4637-9892-29397DCED4A5}" type="sibTrans" cxnId="{41CA2FDC-A248-49A2-AC53-5E7550BB6ACF}">
      <dgm:prSet/>
      <dgm:spPr/>
      <dgm:t>
        <a:bodyPr/>
        <a:lstStyle/>
        <a:p>
          <a:endParaRPr lang="ru-RU"/>
        </a:p>
      </dgm:t>
    </dgm:pt>
    <dgm:pt modelId="{74A5D35B-6982-412D-9F4F-768484880BDD}" type="parTrans" cxnId="{41CA2FDC-A248-49A2-AC53-5E7550BB6ACF}">
      <dgm:prSet/>
      <dgm:spPr/>
      <dgm:t>
        <a:bodyPr/>
        <a:lstStyle/>
        <a:p>
          <a:endParaRPr lang="ru-RU"/>
        </a:p>
      </dgm:t>
    </dgm:pt>
    <dgm:pt modelId="{6A51DEA1-F08C-4081-BD0A-F72E81899101}">
      <dgm:prSet custT="1"/>
      <dgm:spPr/>
      <dgm:t>
        <a:bodyPr/>
        <a:lstStyle/>
        <a:p>
          <a:r>
            <a:rPr lang="uk-UA" sz="2000" b="1" dirty="0" smtClean="0">
              <a:ln w="1905"/>
              <a:solidFill>
                <a:srgbClr val="800000"/>
              </a:solidFill>
              <a:effectLst>
                <a:innerShdw blurRad="69850" dist="43180" dir="5400000">
                  <a:srgbClr val="000000">
                    <a:alpha val="65000"/>
                  </a:srgbClr>
                </a:innerShdw>
              </a:effectLst>
              <a:latin typeface="Arial Black" panose="020B0A04020102020204" pitchFamily="34" charset="0"/>
              <a:ea typeface="+mn-ea"/>
              <a:cs typeface="Arial" pitchFamily="34" charset="0"/>
            </a:rPr>
            <a:t>ДІТИ         ПЕДАГОГИ           БАТЬКИ</a:t>
          </a:r>
          <a:endParaRPr lang="ru-RU" sz="2000" b="1" dirty="0">
            <a:ln w="1905"/>
            <a:solidFill>
              <a:srgbClr val="800000"/>
            </a:solidFill>
            <a:effectLst>
              <a:innerShdw blurRad="69850" dist="43180" dir="5400000">
                <a:srgbClr val="000000">
                  <a:alpha val="65000"/>
                </a:srgbClr>
              </a:innerShdw>
            </a:effectLst>
            <a:latin typeface="Arial Black" panose="020B0A04020102020204" pitchFamily="34" charset="0"/>
            <a:ea typeface="+mn-ea"/>
            <a:cs typeface="Arial" pitchFamily="34" charset="0"/>
          </a:endParaRPr>
        </a:p>
      </dgm:t>
    </dgm:pt>
    <dgm:pt modelId="{ACA3F040-495E-4E68-BBC5-3B7957B4598D}" type="parTrans" cxnId="{715E9AD9-45C9-41EE-93B7-AAC404B3A225}">
      <dgm:prSet/>
      <dgm:spPr/>
      <dgm:t>
        <a:bodyPr/>
        <a:lstStyle/>
        <a:p>
          <a:endParaRPr lang="ru-RU"/>
        </a:p>
      </dgm:t>
    </dgm:pt>
    <dgm:pt modelId="{2D8E0FCE-52F3-46D6-8BBD-6523FB53C8D4}" type="sibTrans" cxnId="{715E9AD9-45C9-41EE-93B7-AAC404B3A225}">
      <dgm:prSet/>
      <dgm:spPr/>
      <dgm:t>
        <a:bodyPr/>
        <a:lstStyle/>
        <a:p>
          <a:endParaRPr lang="ru-RU"/>
        </a:p>
      </dgm:t>
    </dgm:pt>
    <dgm:pt modelId="{C17B2C82-2E06-42F6-8510-A1261B039460}" type="pres">
      <dgm:prSet presAssocID="{000CF0BD-1FC6-4716-8597-282127E9A696}" presName="Name0" presStyleCnt="0">
        <dgm:presLayoutVars>
          <dgm:dir/>
          <dgm:animLvl val="lvl"/>
          <dgm:resizeHandles val="exact"/>
        </dgm:presLayoutVars>
      </dgm:prSet>
      <dgm:spPr/>
      <dgm:t>
        <a:bodyPr/>
        <a:lstStyle/>
        <a:p>
          <a:endParaRPr lang="ru-RU"/>
        </a:p>
      </dgm:t>
    </dgm:pt>
    <dgm:pt modelId="{4E50834E-F2F8-473F-BF7D-2B7051068285}" type="pres">
      <dgm:prSet presAssocID="{6A51DEA1-F08C-4081-BD0A-F72E81899101}" presName="boxAndChildren" presStyleCnt="0"/>
      <dgm:spPr/>
    </dgm:pt>
    <dgm:pt modelId="{919375E0-3007-448A-A3B5-8B6F4D461928}" type="pres">
      <dgm:prSet presAssocID="{6A51DEA1-F08C-4081-BD0A-F72E81899101}" presName="parentTextBox" presStyleLbl="node1" presStyleIdx="0" presStyleCnt="5" custScaleY="330242" custLinFactY="-600000" custLinFactNeighborY="-683330"/>
      <dgm:spPr/>
      <dgm:t>
        <a:bodyPr/>
        <a:lstStyle/>
        <a:p>
          <a:endParaRPr lang="ru-RU"/>
        </a:p>
      </dgm:t>
    </dgm:pt>
    <dgm:pt modelId="{E1C0B783-1BE9-4415-BEE6-85CBE70A0EFC}" type="pres">
      <dgm:prSet presAssocID="{7137531D-C0EA-4637-9892-29397DCED4A5}" presName="sp" presStyleCnt="0"/>
      <dgm:spPr/>
    </dgm:pt>
    <dgm:pt modelId="{3D7DF086-A436-4CD2-BD53-D9395CFA66D7}" type="pres">
      <dgm:prSet presAssocID="{5F4ED389-70D5-418A-9349-C26DE3D9F5A2}" presName="arrowAndChildren" presStyleCnt="0"/>
      <dgm:spPr/>
    </dgm:pt>
    <dgm:pt modelId="{F553C155-76E5-4D4B-9DAA-E4EE6C5168FE}" type="pres">
      <dgm:prSet presAssocID="{5F4ED389-70D5-418A-9349-C26DE3D9F5A2}" presName="parentTextArrow" presStyleLbl="node1" presStyleIdx="1" presStyleCnt="5" custScaleY="357899" custLinFactY="-100000" custLinFactNeighborY="-124742"/>
      <dgm:spPr/>
      <dgm:t>
        <a:bodyPr/>
        <a:lstStyle/>
        <a:p>
          <a:endParaRPr lang="ru-RU"/>
        </a:p>
      </dgm:t>
    </dgm:pt>
    <dgm:pt modelId="{FBBC54F7-E300-44CD-871C-90B124FFA170}" type="pres">
      <dgm:prSet presAssocID="{BFF62DAC-C10F-4114-85EB-B2DFD33B8780}" presName="sp" presStyleCnt="0"/>
      <dgm:spPr/>
    </dgm:pt>
    <dgm:pt modelId="{4E2DB573-2972-4216-9BEC-E01C08ABA47D}" type="pres">
      <dgm:prSet presAssocID="{B1A98C00-76D5-42A8-9A0A-847AD1E7C00D}" presName="arrowAndChildren" presStyleCnt="0"/>
      <dgm:spPr/>
    </dgm:pt>
    <dgm:pt modelId="{B4BB32DF-4647-4B2B-A3A1-DAE5011FE6D9}" type="pres">
      <dgm:prSet presAssocID="{B1A98C00-76D5-42A8-9A0A-847AD1E7C00D}" presName="parentTextArrow" presStyleLbl="node1" presStyleIdx="2" presStyleCnt="5" custScaleY="369446" custLinFactY="232574" custLinFactNeighborX="1344" custLinFactNeighborY="300000"/>
      <dgm:spPr/>
      <dgm:t>
        <a:bodyPr/>
        <a:lstStyle/>
        <a:p>
          <a:endParaRPr lang="ru-RU"/>
        </a:p>
      </dgm:t>
    </dgm:pt>
    <dgm:pt modelId="{17B6FCD5-F369-4CFB-8129-F54E8795D00C}" type="pres">
      <dgm:prSet presAssocID="{FDFE5B70-94B1-4DF4-91CF-0A15216FEC3B}" presName="sp" presStyleCnt="0"/>
      <dgm:spPr/>
    </dgm:pt>
    <dgm:pt modelId="{C7098441-0E9F-4C1C-A9DE-AE78509439ED}" type="pres">
      <dgm:prSet presAssocID="{730305CF-C131-4B80-89A6-4917343B8E15}" presName="arrowAndChildren" presStyleCnt="0"/>
      <dgm:spPr/>
    </dgm:pt>
    <dgm:pt modelId="{D57E6226-E99F-445A-BE90-27740EF918E3}" type="pres">
      <dgm:prSet presAssocID="{730305CF-C131-4B80-89A6-4917343B8E15}" presName="parentTextArrow" presStyleLbl="node1" presStyleIdx="3" presStyleCnt="5" custFlipVert="1" custScaleY="216907" custLinFactNeighborX="-126" custLinFactNeighborY="-97777"/>
      <dgm:spPr/>
      <dgm:t>
        <a:bodyPr/>
        <a:lstStyle/>
        <a:p>
          <a:endParaRPr lang="ru-RU"/>
        </a:p>
      </dgm:t>
    </dgm:pt>
    <dgm:pt modelId="{0F798189-0074-42B3-9F37-05586D811B4B}" type="pres">
      <dgm:prSet presAssocID="{F0C63A03-4F6D-4E65-B8AE-D6A783AC60D3}" presName="sp" presStyleCnt="0"/>
      <dgm:spPr/>
    </dgm:pt>
    <dgm:pt modelId="{C0ABCE4B-FADF-436E-8EEE-E32DA3227BEE}" type="pres">
      <dgm:prSet presAssocID="{83827AD0-E9AD-4C6F-B1D5-0C30BDFBAFC3}" presName="arrowAndChildren" presStyleCnt="0"/>
      <dgm:spPr/>
    </dgm:pt>
    <dgm:pt modelId="{A23D2AD3-1FBF-4DF6-8E80-D9664EB5B4AE}" type="pres">
      <dgm:prSet presAssocID="{83827AD0-E9AD-4C6F-B1D5-0C30BDFBAFC3}" presName="parentTextArrow" presStyleLbl="node1" presStyleIdx="4" presStyleCnt="5" custScaleY="243280"/>
      <dgm:spPr/>
      <dgm:t>
        <a:bodyPr/>
        <a:lstStyle/>
        <a:p>
          <a:endParaRPr lang="ru-RU"/>
        </a:p>
      </dgm:t>
    </dgm:pt>
  </dgm:ptLst>
  <dgm:cxnLst>
    <dgm:cxn modelId="{6E17AD77-F2D9-49EA-B2B9-ADDEF414F78C}" srcId="{000CF0BD-1FC6-4716-8597-282127E9A696}" destId="{83827AD0-E9AD-4C6F-B1D5-0C30BDFBAFC3}" srcOrd="0" destOrd="0" parTransId="{EA04B206-24C2-4E2A-A27C-3D1A1FAAF885}" sibTransId="{F0C63A03-4F6D-4E65-B8AE-D6A783AC60D3}"/>
    <dgm:cxn modelId="{3F337550-BD33-4BE5-BCEA-4615E2B42051}" srcId="{000CF0BD-1FC6-4716-8597-282127E9A696}" destId="{B1A98C00-76D5-42A8-9A0A-847AD1E7C00D}" srcOrd="2" destOrd="0" parTransId="{9FA11F12-2E3E-4B8B-A518-9EB2E4608335}" sibTransId="{BFF62DAC-C10F-4114-85EB-B2DFD33B8780}"/>
    <dgm:cxn modelId="{EB9741C8-0F93-4C23-8654-64246BBF804E}" type="presOf" srcId="{000CF0BD-1FC6-4716-8597-282127E9A696}" destId="{C17B2C82-2E06-42F6-8510-A1261B039460}" srcOrd="0" destOrd="0" presId="urn:microsoft.com/office/officeart/2005/8/layout/process4"/>
    <dgm:cxn modelId="{8DCFC5C3-10A8-453E-82E9-825DB46AF8E0}" type="presOf" srcId="{83827AD0-E9AD-4C6F-B1D5-0C30BDFBAFC3}" destId="{A23D2AD3-1FBF-4DF6-8E80-D9664EB5B4AE}" srcOrd="0" destOrd="0" presId="urn:microsoft.com/office/officeart/2005/8/layout/process4"/>
    <dgm:cxn modelId="{1BF70535-A8C9-4A4D-8BA0-952C86BD8C42}" type="presOf" srcId="{730305CF-C131-4B80-89A6-4917343B8E15}" destId="{D57E6226-E99F-445A-BE90-27740EF918E3}" srcOrd="0" destOrd="0" presId="urn:microsoft.com/office/officeart/2005/8/layout/process4"/>
    <dgm:cxn modelId="{715E9AD9-45C9-41EE-93B7-AAC404B3A225}" srcId="{000CF0BD-1FC6-4716-8597-282127E9A696}" destId="{6A51DEA1-F08C-4081-BD0A-F72E81899101}" srcOrd="4" destOrd="0" parTransId="{ACA3F040-495E-4E68-BBC5-3B7957B4598D}" sibTransId="{2D8E0FCE-52F3-46D6-8BBD-6523FB53C8D4}"/>
    <dgm:cxn modelId="{C9A0736C-4D52-4811-804B-0F3AB28CD107}" type="presOf" srcId="{B1A98C00-76D5-42A8-9A0A-847AD1E7C00D}" destId="{B4BB32DF-4647-4B2B-A3A1-DAE5011FE6D9}" srcOrd="0" destOrd="0" presId="urn:microsoft.com/office/officeart/2005/8/layout/process4"/>
    <dgm:cxn modelId="{60731E0D-6743-48DB-B830-CE39C2656A4D}" type="presOf" srcId="{5F4ED389-70D5-418A-9349-C26DE3D9F5A2}" destId="{F553C155-76E5-4D4B-9DAA-E4EE6C5168FE}" srcOrd="0" destOrd="0" presId="urn:microsoft.com/office/officeart/2005/8/layout/process4"/>
    <dgm:cxn modelId="{F78E26B8-5EA0-4F94-8659-A4164679D0DB}" type="presOf" srcId="{6A51DEA1-F08C-4081-BD0A-F72E81899101}" destId="{919375E0-3007-448A-A3B5-8B6F4D461928}" srcOrd="0" destOrd="0" presId="urn:microsoft.com/office/officeart/2005/8/layout/process4"/>
    <dgm:cxn modelId="{0EF608F6-76B6-422D-8D6E-55F9ABEC89F5}" srcId="{000CF0BD-1FC6-4716-8597-282127E9A696}" destId="{730305CF-C131-4B80-89A6-4917343B8E15}" srcOrd="1" destOrd="0" parTransId="{08E17580-51FC-4385-9905-B0B99AC62A62}" sibTransId="{FDFE5B70-94B1-4DF4-91CF-0A15216FEC3B}"/>
    <dgm:cxn modelId="{41CA2FDC-A248-49A2-AC53-5E7550BB6ACF}" srcId="{000CF0BD-1FC6-4716-8597-282127E9A696}" destId="{5F4ED389-70D5-418A-9349-C26DE3D9F5A2}" srcOrd="3" destOrd="0" parTransId="{74A5D35B-6982-412D-9F4F-768484880BDD}" sibTransId="{7137531D-C0EA-4637-9892-29397DCED4A5}"/>
    <dgm:cxn modelId="{D6288796-5014-44E2-9332-7EE8D51B7F96}" type="presParOf" srcId="{C17B2C82-2E06-42F6-8510-A1261B039460}" destId="{4E50834E-F2F8-473F-BF7D-2B7051068285}" srcOrd="0" destOrd="0" presId="urn:microsoft.com/office/officeart/2005/8/layout/process4"/>
    <dgm:cxn modelId="{4FB47905-9461-40AA-959C-FCE8096BB2A9}" type="presParOf" srcId="{4E50834E-F2F8-473F-BF7D-2B7051068285}" destId="{919375E0-3007-448A-A3B5-8B6F4D461928}" srcOrd="0" destOrd="0" presId="urn:microsoft.com/office/officeart/2005/8/layout/process4"/>
    <dgm:cxn modelId="{95F6CBA2-AC44-425D-AD34-857F2453E357}" type="presParOf" srcId="{C17B2C82-2E06-42F6-8510-A1261B039460}" destId="{E1C0B783-1BE9-4415-BEE6-85CBE70A0EFC}" srcOrd="1" destOrd="0" presId="urn:microsoft.com/office/officeart/2005/8/layout/process4"/>
    <dgm:cxn modelId="{6915F974-BD76-4EEC-80FD-947E1F31A936}" type="presParOf" srcId="{C17B2C82-2E06-42F6-8510-A1261B039460}" destId="{3D7DF086-A436-4CD2-BD53-D9395CFA66D7}" srcOrd="2" destOrd="0" presId="urn:microsoft.com/office/officeart/2005/8/layout/process4"/>
    <dgm:cxn modelId="{E4767F8D-433A-4174-9D09-76D98D0FF4FB}" type="presParOf" srcId="{3D7DF086-A436-4CD2-BD53-D9395CFA66D7}" destId="{F553C155-76E5-4D4B-9DAA-E4EE6C5168FE}" srcOrd="0" destOrd="0" presId="urn:microsoft.com/office/officeart/2005/8/layout/process4"/>
    <dgm:cxn modelId="{AAA0F9DF-D5A4-4738-BD0A-3ACCF3E81E62}" type="presParOf" srcId="{C17B2C82-2E06-42F6-8510-A1261B039460}" destId="{FBBC54F7-E300-44CD-871C-90B124FFA170}" srcOrd="3" destOrd="0" presId="urn:microsoft.com/office/officeart/2005/8/layout/process4"/>
    <dgm:cxn modelId="{DE17DC29-DCA2-44E8-AC9D-F4C45672987C}" type="presParOf" srcId="{C17B2C82-2E06-42F6-8510-A1261B039460}" destId="{4E2DB573-2972-4216-9BEC-E01C08ABA47D}" srcOrd="4" destOrd="0" presId="urn:microsoft.com/office/officeart/2005/8/layout/process4"/>
    <dgm:cxn modelId="{FEAB52EE-62C7-403B-90DE-C3F54EF4E15C}" type="presParOf" srcId="{4E2DB573-2972-4216-9BEC-E01C08ABA47D}" destId="{B4BB32DF-4647-4B2B-A3A1-DAE5011FE6D9}" srcOrd="0" destOrd="0" presId="urn:microsoft.com/office/officeart/2005/8/layout/process4"/>
    <dgm:cxn modelId="{7542BD95-9C39-4083-BE17-D71435085F75}" type="presParOf" srcId="{C17B2C82-2E06-42F6-8510-A1261B039460}" destId="{17B6FCD5-F369-4CFB-8129-F54E8795D00C}" srcOrd="5" destOrd="0" presId="urn:microsoft.com/office/officeart/2005/8/layout/process4"/>
    <dgm:cxn modelId="{8B134FD7-DACC-4858-80BF-3A6B62E7CF76}" type="presParOf" srcId="{C17B2C82-2E06-42F6-8510-A1261B039460}" destId="{C7098441-0E9F-4C1C-A9DE-AE78509439ED}" srcOrd="6" destOrd="0" presId="urn:microsoft.com/office/officeart/2005/8/layout/process4"/>
    <dgm:cxn modelId="{191C8F64-62AC-48BD-B529-95828076E38C}" type="presParOf" srcId="{C7098441-0E9F-4C1C-A9DE-AE78509439ED}" destId="{D57E6226-E99F-445A-BE90-27740EF918E3}" srcOrd="0" destOrd="0" presId="urn:microsoft.com/office/officeart/2005/8/layout/process4"/>
    <dgm:cxn modelId="{F14B7F11-BC0D-4353-A438-91FD5188BDFE}" type="presParOf" srcId="{C17B2C82-2E06-42F6-8510-A1261B039460}" destId="{0F798189-0074-42B3-9F37-05586D811B4B}" srcOrd="7" destOrd="0" presId="urn:microsoft.com/office/officeart/2005/8/layout/process4"/>
    <dgm:cxn modelId="{57C01467-9791-4428-BAC4-CC05904FBB6A}" type="presParOf" srcId="{C17B2C82-2E06-42F6-8510-A1261B039460}" destId="{C0ABCE4B-FADF-436E-8EEE-E32DA3227BEE}" srcOrd="8" destOrd="0" presId="urn:microsoft.com/office/officeart/2005/8/layout/process4"/>
    <dgm:cxn modelId="{F28FB815-1790-4678-AA11-36FD90EF79A6}" type="presParOf" srcId="{C0ABCE4B-FADF-436E-8EEE-E32DA3227BEE}" destId="{A23D2AD3-1FBF-4DF6-8E80-D9664EB5B4AE}"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C99B1F-ADA6-4CD8-A749-B10B5601CDA1}" type="doc">
      <dgm:prSet loTypeId="urn:microsoft.com/office/officeart/2005/8/layout/vProcess5" loCatId="process" qsTypeId="urn:microsoft.com/office/officeart/2005/8/quickstyle/3d2" qsCatId="3D" csTypeId="urn:microsoft.com/office/officeart/2005/8/colors/accent3_2" csCatId="accent3" phldr="1"/>
      <dgm:spPr/>
      <dgm:t>
        <a:bodyPr/>
        <a:lstStyle/>
        <a:p>
          <a:endParaRPr lang="uk-UA"/>
        </a:p>
      </dgm:t>
    </dgm:pt>
    <dgm:pt modelId="{305B8936-B7D7-4B7E-9CF0-329E33A0AA6E}">
      <dgm:prSet custT="1"/>
      <dgm:spPr/>
      <dgm:t>
        <a:bodyPr/>
        <a:lstStyle/>
        <a:p>
          <a:endParaRPr lang="ru-RU"/>
        </a:p>
      </dgm:t>
    </dgm:pt>
    <dgm:pt modelId="{5DEA3744-636C-4C0F-B8BB-57160163A02A}" type="parTrans" cxnId="{71FD8099-2A84-42A8-9379-CFA2D9D6EC30}">
      <dgm:prSet/>
      <dgm:spPr/>
      <dgm:t>
        <a:bodyPr/>
        <a:lstStyle/>
        <a:p>
          <a:endParaRPr lang="uk-UA"/>
        </a:p>
      </dgm:t>
    </dgm:pt>
    <dgm:pt modelId="{1FFDDE82-6723-4815-94D7-638965E498F3}" type="sibTrans" cxnId="{71FD8099-2A84-42A8-9379-CFA2D9D6EC30}">
      <dgm:prSet/>
      <dgm:spPr/>
      <dgm:t>
        <a:bodyPr/>
        <a:lstStyle/>
        <a:p>
          <a:endParaRPr lang="uk-UA"/>
        </a:p>
      </dgm:t>
    </dgm:pt>
    <dgm:pt modelId="{637DEEA2-1735-4D42-A37E-C774D8F4087E}">
      <dgm:prSet custT="1"/>
      <dgm:spPr/>
      <dgm:t>
        <a:bodyPr/>
        <a:lstStyle/>
        <a:p>
          <a:pPr marL="180000" rtl="0"/>
          <a:r>
            <a:rPr lang="uk-UA" sz="1400" b="1" dirty="0" smtClean="0">
              <a:solidFill>
                <a:schemeClr val="tx1"/>
              </a:solidFill>
              <a:latin typeface="Arial" pitchFamily="34" charset="0"/>
              <a:cs typeface="Arial" pitchFamily="34" charset="0"/>
            </a:rPr>
            <a:t>1. Створення умов для успішного особистісного    зростання в межах педагогічного середовища. </a:t>
          </a:r>
        </a:p>
        <a:p>
          <a:pPr marL="180000" rtl="0"/>
          <a:r>
            <a:rPr lang="uk-UA" sz="1400" b="1" dirty="0" smtClean="0">
              <a:solidFill>
                <a:schemeClr val="tx1"/>
              </a:solidFill>
              <a:latin typeface="Arial" pitchFamily="34" charset="0"/>
              <a:cs typeface="Arial" pitchFamily="34" charset="0"/>
            </a:rPr>
            <a:t>2. </a:t>
          </a:r>
          <a:r>
            <a:rPr lang="uk-UA" sz="1400" b="1" noProof="0" dirty="0" smtClean="0">
              <a:solidFill>
                <a:schemeClr val="tx1"/>
              </a:solidFill>
              <a:latin typeface="Arial" pitchFamily="34" charset="0"/>
              <a:cs typeface="Arial" pitchFamily="34" charset="0"/>
            </a:rPr>
            <a:t>«Індивідуальна траєкторія» кожного дошкільника (прогнозування перспектив його психосоціального розвитку).  </a:t>
          </a:r>
          <a:endParaRPr lang="uk-UA" sz="1400" b="1" noProof="0" dirty="0">
            <a:solidFill>
              <a:schemeClr val="tx1"/>
            </a:solidFill>
            <a:latin typeface="Arial" pitchFamily="34" charset="0"/>
            <a:cs typeface="Arial" pitchFamily="34" charset="0"/>
          </a:endParaRPr>
        </a:p>
      </dgm:t>
    </dgm:pt>
    <dgm:pt modelId="{24B5D113-5D08-44A7-86CA-E819086E898D}" type="sibTrans" cxnId="{99BA4578-E79D-47B5-ADF9-564C3020C1C8}">
      <dgm:prSet/>
      <dgm:spPr>
        <a:solidFill>
          <a:schemeClr val="accent6">
            <a:lumMod val="60000"/>
            <a:lumOff val="40000"/>
            <a:alpha val="90000"/>
          </a:schemeClr>
        </a:solidFill>
      </dgm:spPr>
      <dgm:t>
        <a:bodyPr/>
        <a:lstStyle/>
        <a:p>
          <a:endParaRPr lang="uk-UA"/>
        </a:p>
      </dgm:t>
    </dgm:pt>
    <dgm:pt modelId="{8642233A-8342-4ADD-91BA-0FC114C54BE1}" type="parTrans" cxnId="{99BA4578-E79D-47B5-ADF9-564C3020C1C8}">
      <dgm:prSet/>
      <dgm:spPr/>
      <dgm:t>
        <a:bodyPr/>
        <a:lstStyle/>
        <a:p>
          <a:endParaRPr lang="uk-UA"/>
        </a:p>
      </dgm:t>
    </dgm:pt>
    <dgm:pt modelId="{72EA2419-E493-439F-B2D5-3BCA31D74744}">
      <dgm:prSet custT="1"/>
      <dgm:spPr/>
      <dgm:t>
        <a:bodyPr/>
        <a:lstStyle/>
        <a:p>
          <a:r>
            <a:rPr lang="ru-RU" sz="1400" b="1" dirty="0" smtClean="0">
              <a:solidFill>
                <a:schemeClr val="tx1"/>
              </a:solidFill>
              <a:latin typeface="Arial" pitchFamily="34" charset="0"/>
              <a:cs typeface="Arial" pitchFamily="34" charset="0"/>
            </a:rPr>
            <a:t>3. </a:t>
          </a:r>
          <a:r>
            <a:rPr lang="uk-UA" sz="1400" b="1" noProof="0" dirty="0" smtClean="0">
              <a:solidFill>
                <a:schemeClr val="tx1"/>
              </a:solidFill>
              <a:latin typeface="Arial" pitchFamily="34" charset="0"/>
              <a:cs typeface="Arial" pitchFamily="34" charset="0"/>
            </a:rPr>
            <a:t>Вирішення конкретних психологічних проблем, що виникають в освітньому та корекційно-відновлювальному процесі, формування готовності до пошуку варіантів конструктивного вирішення проблем.</a:t>
          </a:r>
        </a:p>
      </dgm:t>
    </dgm:pt>
    <dgm:pt modelId="{95BFE3D1-0186-4F4F-81AC-032B40831F5B}" type="parTrans" cxnId="{F6CE4212-C61A-41F1-A69A-1A8B7B9F8261}">
      <dgm:prSet/>
      <dgm:spPr/>
      <dgm:t>
        <a:bodyPr/>
        <a:lstStyle/>
        <a:p>
          <a:endParaRPr lang="ru-RU"/>
        </a:p>
      </dgm:t>
    </dgm:pt>
    <dgm:pt modelId="{C5797C76-FEF5-49F4-BE8A-7FB4BB57DDD9}" type="sibTrans" cxnId="{F6CE4212-C61A-41F1-A69A-1A8B7B9F8261}">
      <dgm:prSet/>
      <dgm:spPr/>
      <dgm:t>
        <a:bodyPr/>
        <a:lstStyle/>
        <a:p>
          <a:endParaRPr lang="ru-RU"/>
        </a:p>
      </dgm:t>
    </dgm:pt>
    <dgm:pt modelId="{9FBC8675-FB1B-42CC-AB42-511BD8399315}">
      <dgm:prSet custT="1"/>
      <dgm:spPr/>
      <dgm:t>
        <a:bodyPr/>
        <a:lstStyle/>
        <a:p>
          <a:r>
            <a:rPr lang="uk-UA" sz="1400" b="1" dirty="0" smtClean="0">
              <a:solidFill>
                <a:schemeClr val="tx1"/>
              </a:solidFill>
              <a:latin typeface="Arial" pitchFamily="34" charset="0"/>
              <a:cs typeface="Arial" pitchFamily="34" charset="0"/>
            </a:rPr>
            <a:t>6.Формування адекватної поведінки в різноманітних життєвих ситуаціях.</a:t>
          </a:r>
          <a:endParaRPr lang="ru-RU" sz="1400" b="1" dirty="0" smtClean="0">
            <a:solidFill>
              <a:schemeClr val="tx1"/>
            </a:solidFill>
            <a:latin typeface="Arial" pitchFamily="34" charset="0"/>
            <a:cs typeface="Arial" pitchFamily="34" charset="0"/>
          </a:endParaRPr>
        </a:p>
      </dgm:t>
    </dgm:pt>
    <dgm:pt modelId="{E0352440-5E59-4DEB-A753-CADA57CEB394}" type="parTrans" cxnId="{D6AD0569-B53B-4FEC-B514-D858995D391B}">
      <dgm:prSet/>
      <dgm:spPr/>
      <dgm:t>
        <a:bodyPr/>
        <a:lstStyle/>
        <a:p>
          <a:endParaRPr lang="ru-RU"/>
        </a:p>
      </dgm:t>
    </dgm:pt>
    <dgm:pt modelId="{77632425-7039-462C-A5B0-8FCB5A643978}" type="sibTrans" cxnId="{D6AD0569-B53B-4FEC-B514-D858995D391B}">
      <dgm:prSet/>
      <dgm:spPr/>
      <dgm:t>
        <a:bodyPr/>
        <a:lstStyle/>
        <a:p>
          <a:endParaRPr lang="ru-RU"/>
        </a:p>
      </dgm:t>
    </dgm:pt>
    <dgm:pt modelId="{22D64144-5124-4F41-8B37-84B2D466312E}">
      <dgm:prSet custT="1"/>
      <dgm:spPr/>
      <dgm:t>
        <a:bodyPr/>
        <a:lstStyle/>
        <a:p>
          <a:r>
            <a:rPr lang="ru-RU" sz="1400" b="1" dirty="0" smtClean="0">
              <a:solidFill>
                <a:schemeClr val="tx1"/>
              </a:solidFill>
              <a:latin typeface="Arial" pitchFamily="34" charset="0"/>
              <a:cs typeface="Arial" pitchFamily="34" charset="0"/>
            </a:rPr>
            <a:t>4. Надання психологічної допомоги учасникам освітнього процесу, які мають проблеми психологічного та педагогічного характеру.</a:t>
          </a:r>
        </a:p>
        <a:p>
          <a:r>
            <a:rPr lang="uk-UA" sz="1400" b="1" dirty="0" smtClean="0">
              <a:solidFill>
                <a:schemeClr val="tx1"/>
              </a:solidFill>
              <a:latin typeface="Arial" pitchFamily="34" charset="0"/>
              <a:cs typeface="Arial" pitchFamily="34" charset="0"/>
            </a:rPr>
            <a:t>5. Встановлення діалогу між дітьми, їх батьками та найближчими родичами, педагогами.</a:t>
          </a:r>
          <a:endParaRPr lang="ru-RU" sz="1400" b="1" dirty="0" smtClean="0">
            <a:solidFill>
              <a:schemeClr val="tx1"/>
            </a:solidFill>
            <a:latin typeface="Arial" pitchFamily="34" charset="0"/>
            <a:cs typeface="Arial" pitchFamily="34" charset="0"/>
          </a:endParaRPr>
        </a:p>
      </dgm:t>
    </dgm:pt>
    <dgm:pt modelId="{6C6C2392-9570-4405-B87F-92904CC25959}" type="parTrans" cxnId="{C85884C9-325C-416D-B9F4-599D66C32505}">
      <dgm:prSet/>
      <dgm:spPr/>
      <dgm:t>
        <a:bodyPr/>
        <a:lstStyle/>
        <a:p>
          <a:endParaRPr lang="ru-RU"/>
        </a:p>
      </dgm:t>
    </dgm:pt>
    <dgm:pt modelId="{42DA65BC-F825-4DB3-BA2C-1310305EF829}" type="sibTrans" cxnId="{C85884C9-325C-416D-B9F4-599D66C32505}">
      <dgm:prSet/>
      <dgm:spPr>
        <a:solidFill>
          <a:schemeClr val="accent6">
            <a:lumMod val="60000"/>
            <a:lumOff val="40000"/>
            <a:alpha val="90000"/>
          </a:schemeClr>
        </a:solidFill>
      </dgm:spPr>
      <dgm:t>
        <a:bodyPr/>
        <a:lstStyle/>
        <a:p>
          <a:endParaRPr lang="ru-RU"/>
        </a:p>
      </dgm:t>
    </dgm:pt>
    <dgm:pt modelId="{0BDBB2AF-4CF0-44CB-81C9-94BA72184721}">
      <dgm:prSet custT="1"/>
      <dgm:spPr/>
      <dgm:t>
        <a:bodyPr/>
        <a:lstStyle/>
        <a:p>
          <a:pPr algn="ctr"/>
          <a:r>
            <a:rPr lang="uk-UA" sz="1400" b="1" dirty="0" smtClean="0">
              <a:solidFill>
                <a:schemeClr val="tx1"/>
              </a:solidFill>
              <a:latin typeface="Arial" pitchFamily="34" charset="0"/>
              <a:cs typeface="Arial" pitchFamily="34" charset="0"/>
            </a:rPr>
            <a:t> </a:t>
          </a:r>
          <a:r>
            <a:rPr lang="uk-UA" sz="1600" b="1" i="1" dirty="0" smtClean="0">
              <a:solidFill>
                <a:srgbClr val="800000"/>
              </a:solidFill>
              <a:latin typeface="Arial" pitchFamily="34" charset="0"/>
              <a:cs typeface="Arial" pitchFamily="34" charset="0"/>
            </a:rPr>
            <a:t>Забезпечення готовності педагогічних працівників закладів освіти  здійснювати психолого-педагогічний супровід і забезпечувати   якісну освіту дітям з порушеннями зору, зокрема тим, які мають психологічну травму або стан  яких погіршився внаслідок військових дій. </a:t>
          </a:r>
        </a:p>
      </dgm:t>
    </dgm:pt>
    <dgm:pt modelId="{3B353549-346C-4C2B-A7BD-EE97FB70557F}" type="sibTrans" cxnId="{5160B147-ECB4-462E-801D-E1AE811FBD9C}">
      <dgm:prSet/>
      <dgm:spPr>
        <a:solidFill>
          <a:schemeClr val="accent6">
            <a:lumMod val="60000"/>
            <a:lumOff val="40000"/>
            <a:alpha val="90000"/>
          </a:schemeClr>
        </a:solidFill>
      </dgm:spPr>
      <dgm:t>
        <a:bodyPr/>
        <a:lstStyle/>
        <a:p>
          <a:endParaRPr lang="uk-UA"/>
        </a:p>
      </dgm:t>
    </dgm:pt>
    <dgm:pt modelId="{A0415328-D087-4C6A-840D-89A36B2B0770}" type="parTrans" cxnId="{5160B147-ECB4-462E-801D-E1AE811FBD9C}">
      <dgm:prSet/>
      <dgm:spPr/>
      <dgm:t>
        <a:bodyPr/>
        <a:lstStyle/>
        <a:p>
          <a:endParaRPr lang="uk-UA"/>
        </a:p>
      </dgm:t>
    </dgm:pt>
    <dgm:pt modelId="{36AFC7EE-5434-427B-966E-EFF6D260EE37}" type="pres">
      <dgm:prSet presAssocID="{B4C99B1F-ADA6-4CD8-A749-B10B5601CDA1}" presName="outerComposite" presStyleCnt="0">
        <dgm:presLayoutVars>
          <dgm:chMax val="5"/>
          <dgm:dir/>
          <dgm:resizeHandles val="exact"/>
        </dgm:presLayoutVars>
      </dgm:prSet>
      <dgm:spPr/>
      <dgm:t>
        <a:bodyPr/>
        <a:lstStyle/>
        <a:p>
          <a:endParaRPr lang="uk-UA"/>
        </a:p>
      </dgm:t>
    </dgm:pt>
    <dgm:pt modelId="{42ED756C-AD46-4676-BB23-03FFCE174EAD}" type="pres">
      <dgm:prSet presAssocID="{B4C99B1F-ADA6-4CD8-A749-B10B5601CDA1}" presName="dummyMaxCanvas" presStyleCnt="0">
        <dgm:presLayoutVars/>
      </dgm:prSet>
      <dgm:spPr/>
      <dgm:t>
        <a:bodyPr/>
        <a:lstStyle/>
        <a:p>
          <a:endParaRPr lang="uk-UA"/>
        </a:p>
      </dgm:t>
    </dgm:pt>
    <dgm:pt modelId="{444117FF-693F-4CBD-B236-341BBD0A8030}" type="pres">
      <dgm:prSet presAssocID="{B4C99B1F-ADA6-4CD8-A749-B10B5601CDA1}" presName="FiveNodes_1" presStyleLbl="node1" presStyleIdx="0" presStyleCnt="5" custLinFactNeighborX="2201" custLinFactNeighborY="7407">
        <dgm:presLayoutVars>
          <dgm:bulletEnabled val="1"/>
        </dgm:presLayoutVars>
      </dgm:prSet>
      <dgm:spPr/>
      <dgm:t>
        <a:bodyPr/>
        <a:lstStyle/>
        <a:p>
          <a:endParaRPr lang="ru-RU"/>
        </a:p>
      </dgm:t>
    </dgm:pt>
    <dgm:pt modelId="{C10DDE08-718A-470D-BB31-DB569BF2A2D9}" type="pres">
      <dgm:prSet presAssocID="{B4C99B1F-ADA6-4CD8-A749-B10B5601CDA1}" presName="FiveNodes_2" presStyleLbl="node1" presStyleIdx="1" presStyleCnt="5" custLinFactNeighborX="-1965" custLinFactNeighborY="4630">
        <dgm:presLayoutVars>
          <dgm:bulletEnabled val="1"/>
        </dgm:presLayoutVars>
      </dgm:prSet>
      <dgm:spPr/>
      <dgm:t>
        <a:bodyPr/>
        <a:lstStyle/>
        <a:p>
          <a:endParaRPr lang="ru-RU"/>
        </a:p>
      </dgm:t>
    </dgm:pt>
    <dgm:pt modelId="{27831CB9-3B3B-47E9-9903-AEFCB62E00D7}" type="pres">
      <dgm:prSet presAssocID="{B4C99B1F-ADA6-4CD8-A749-B10B5601CDA1}" presName="FiveNodes_3" presStyleLbl="node1" presStyleIdx="2" presStyleCnt="5" custLinFactNeighborX="-3929" custLinFactNeighborY="1852">
        <dgm:presLayoutVars>
          <dgm:bulletEnabled val="1"/>
        </dgm:presLayoutVars>
      </dgm:prSet>
      <dgm:spPr/>
      <dgm:t>
        <a:bodyPr/>
        <a:lstStyle/>
        <a:p>
          <a:endParaRPr lang="ru-RU"/>
        </a:p>
      </dgm:t>
    </dgm:pt>
    <dgm:pt modelId="{9F81BD5A-C9F1-4455-8D2E-73CABBC11BDE}" type="pres">
      <dgm:prSet presAssocID="{B4C99B1F-ADA6-4CD8-A749-B10B5601CDA1}" presName="FiveNodes_4" presStyleLbl="node1" presStyleIdx="3" presStyleCnt="5" custScaleY="85186" custLinFactNeighborX="-7468" custLinFactNeighborY="-8333">
        <dgm:presLayoutVars>
          <dgm:bulletEnabled val="1"/>
        </dgm:presLayoutVars>
      </dgm:prSet>
      <dgm:spPr/>
      <dgm:t>
        <a:bodyPr/>
        <a:lstStyle/>
        <a:p>
          <a:endParaRPr lang="ru-RU"/>
        </a:p>
      </dgm:t>
    </dgm:pt>
    <dgm:pt modelId="{E9461036-DE84-41F7-BCC3-568AF9517F21}" type="pres">
      <dgm:prSet presAssocID="{B4C99B1F-ADA6-4CD8-A749-B10B5601CDA1}" presName="FiveNodes_5" presStyleLbl="node1" presStyleIdx="4" presStyleCnt="5" custScaleX="129870" custScaleY="129629" custLinFactNeighborX="-7468" custLinFactNeighborY="-11112">
        <dgm:presLayoutVars>
          <dgm:bulletEnabled val="1"/>
        </dgm:presLayoutVars>
      </dgm:prSet>
      <dgm:spPr/>
      <dgm:t>
        <a:bodyPr/>
        <a:lstStyle/>
        <a:p>
          <a:endParaRPr lang="ru-RU"/>
        </a:p>
      </dgm:t>
    </dgm:pt>
    <dgm:pt modelId="{8E8B4E59-F241-41E4-A56D-BA9675951016}" type="pres">
      <dgm:prSet presAssocID="{B4C99B1F-ADA6-4CD8-A749-B10B5601CDA1}" presName="FiveConn_1-2" presStyleLbl="fgAccFollowNode1" presStyleIdx="0" presStyleCnt="4">
        <dgm:presLayoutVars>
          <dgm:bulletEnabled val="1"/>
        </dgm:presLayoutVars>
      </dgm:prSet>
      <dgm:spPr/>
      <dgm:t>
        <a:bodyPr/>
        <a:lstStyle/>
        <a:p>
          <a:endParaRPr lang="ru-RU"/>
        </a:p>
      </dgm:t>
    </dgm:pt>
    <dgm:pt modelId="{6D04AC29-4562-4DB3-ABAB-DFCABDCB7426}" type="pres">
      <dgm:prSet presAssocID="{B4C99B1F-ADA6-4CD8-A749-B10B5601CDA1}" presName="FiveConn_2-3" presStyleLbl="fgAccFollowNode1" presStyleIdx="1" presStyleCnt="4">
        <dgm:presLayoutVars>
          <dgm:bulletEnabled val="1"/>
        </dgm:presLayoutVars>
      </dgm:prSet>
      <dgm:spPr/>
      <dgm:t>
        <a:bodyPr/>
        <a:lstStyle/>
        <a:p>
          <a:endParaRPr lang="ru-RU"/>
        </a:p>
      </dgm:t>
    </dgm:pt>
    <dgm:pt modelId="{DD2E6459-B7E1-4B0B-BA3B-4361F89A66A9}" type="pres">
      <dgm:prSet presAssocID="{B4C99B1F-ADA6-4CD8-A749-B10B5601CDA1}" presName="FiveConn_3-4" presStyleLbl="fgAccFollowNode1" presStyleIdx="2" presStyleCnt="4" custLinFactNeighborX="15328" custLinFactNeighborY="41168">
        <dgm:presLayoutVars>
          <dgm:bulletEnabled val="1"/>
        </dgm:presLayoutVars>
      </dgm:prSet>
      <dgm:spPr/>
      <dgm:t>
        <a:bodyPr/>
        <a:lstStyle/>
        <a:p>
          <a:endParaRPr lang="ru-RU"/>
        </a:p>
      </dgm:t>
    </dgm:pt>
    <dgm:pt modelId="{A1E91B1C-3865-4D1C-A598-EA3562596183}" type="pres">
      <dgm:prSet presAssocID="{B4C99B1F-ADA6-4CD8-A749-B10B5601CDA1}" presName="FiveConn_4-5" presStyleLbl="fgAccFollowNode1" presStyleIdx="3" presStyleCnt="4" custLinFactNeighborX="95100" custLinFactNeighborY="-55983">
        <dgm:presLayoutVars>
          <dgm:bulletEnabled val="1"/>
        </dgm:presLayoutVars>
      </dgm:prSet>
      <dgm:spPr/>
      <dgm:t>
        <a:bodyPr/>
        <a:lstStyle/>
        <a:p>
          <a:endParaRPr lang="ru-RU"/>
        </a:p>
      </dgm:t>
    </dgm:pt>
    <dgm:pt modelId="{CB1D94F2-D389-4BAE-90F6-BBAC922D3140}" type="pres">
      <dgm:prSet presAssocID="{B4C99B1F-ADA6-4CD8-A749-B10B5601CDA1}" presName="FiveNodes_1_text" presStyleLbl="node1" presStyleIdx="4" presStyleCnt="5">
        <dgm:presLayoutVars>
          <dgm:bulletEnabled val="1"/>
        </dgm:presLayoutVars>
      </dgm:prSet>
      <dgm:spPr/>
      <dgm:t>
        <a:bodyPr/>
        <a:lstStyle/>
        <a:p>
          <a:endParaRPr lang="ru-RU"/>
        </a:p>
      </dgm:t>
    </dgm:pt>
    <dgm:pt modelId="{AF6DBA85-31DF-4E55-AD87-669D2BCC00AD}" type="pres">
      <dgm:prSet presAssocID="{B4C99B1F-ADA6-4CD8-A749-B10B5601CDA1}" presName="FiveNodes_2_text" presStyleLbl="node1" presStyleIdx="4" presStyleCnt="5">
        <dgm:presLayoutVars>
          <dgm:bulletEnabled val="1"/>
        </dgm:presLayoutVars>
      </dgm:prSet>
      <dgm:spPr/>
      <dgm:t>
        <a:bodyPr/>
        <a:lstStyle/>
        <a:p>
          <a:endParaRPr lang="ru-RU"/>
        </a:p>
      </dgm:t>
    </dgm:pt>
    <dgm:pt modelId="{A685B8F0-3D4E-4B6D-A406-EFBB0D5B85AA}" type="pres">
      <dgm:prSet presAssocID="{B4C99B1F-ADA6-4CD8-A749-B10B5601CDA1}" presName="FiveNodes_3_text" presStyleLbl="node1" presStyleIdx="4" presStyleCnt="5">
        <dgm:presLayoutVars>
          <dgm:bulletEnabled val="1"/>
        </dgm:presLayoutVars>
      </dgm:prSet>
      <dgm:spPr/>
      <dgm:t>
        <a:bodyPr/>
        <a:lstStyle/>
        <a:p>
          <a:endParaRPr lang="ru-RU"/>
        </a:p>
      </dgm:t>
    </dgm:pt>
    <dgm:pt modelId="{58F0B3F2-717E-4C24-9D5A-30DD79B32B2D}" type="pres">
      <dgm:prSet presAssocID="{B4C99B1F-ADA6-4CD8-A749-B10B5601CDA1}" presName="FiveNodes_4_text" presStyleLbl="node1" presStyleIdx="4" presStyleCnt="5">
        <dgm:presLayoutVars>
          <dgm:bulletEnabled val="1"/>
        </dgm:presLayoutVars>
      </dgm:prSet>
      <dgm:spPr/>
      <dgm:t>
        <a:bodyPr/>
        <a:lstStyle/>
        <a:p>
          <a:endParaRPr lang="ru-RU"/>
        </a:p>
      </dgm:t>
    </dgm:pt>
    <dgm:pt modelId="{9776364D-BB25-407E-9E36-8377BC813305}" type="pres">
      <dgm:prSet presAssocID="{B4C99B1F-ADA6-4CD8-A749-B10B5601CDA1}" presName="FiveNodes_5_text" presStyleLbl="node1" presStyleIdx="4" presStyleCnt="5">
        <dgm:presLayoutVars>
          <dgm:bulletEnabled val="1"/>
        </dgm:presLayoutVars>
      </dgm:prSet>
      <dgm:spPr/>
      <dgm:t>
        <a:bodyPr/>
        <a:lstStyle/>
        <a:p>
          <a:endParaRPr lang="ru-RU"/>
        </a:p>
      </dgm:t>
    </dgm:pt>
  </dgm:ptLst>
  <dgm:cxnLst>
    <dgm:cxn modelId="{71523275-20F7-43D3-BF2D-EF6D1A681CFE}" type="presOf" srcId="{22D64144-5124-4F41-8B37-84B2D466312E}" destId="{27831CB9-3B3B-47E9-9903-AEFCB62E00D7}" srcOrd="0" destOrd="0" presId="urn:microsoft.com/office/officeart/2005/8/layout/vProcess5"/>
    <dgm:cxn modelId="{155947A9-A478-4A76-ADAD-D1DC2D4D2F49}" type="presOf" srcId="{637DEEA2-1735-4D42-A37E-C774D8F4087E}" destId="{CB1D94F2-D389-4BAE-90F6-BBAC922D3140}" srcOrd="1" destOrd="0" presId="urn:microsoft.com/office/officeart/2005/8/layout/vProcess5"/>
    <dgm:cxn modelId="{71FD8099-2A84-42A8-9379-CFA2D9D6EC30}" srcId="{B4C99B1F-ADA6-4CD8-A749-B10B5601CDA1}" destId="{305B8936-B7D7-4B7E-9CF0-329E33A0AA6E}" srcOrd="5" destOrd="0" parTransId="{5DEA3744-636C-4C0F-B8BB-57160163A02A}" sibTransId="{1FFDDE82-6723-4815-94D7-638965E498F3}"/>
    <dgm:cxn modelId="{61331944-96F8-4F13-B461-D2EA1034577E}" type="presOf" srcId="{42DA65BC-F825-4DB3-BA2C-1310305EF829}" destId="{DD2E6459-B7E1-4B0B-BA3B-4361F89A66A9}" srcOrd="0" destOrd="0" presId="urn:microsoft.com/office/officeart/2005/8/layout/vProcess5"/>
    <dgm:cxn modelId="{725F6C9E-552F-4B25-AC2C-7A0A2047199C}" type="presOf" srcId="{72EA2419-E493-439F-B2D5-3BCA31D74744}" destId="{AF6DBA85-31DF-4E55-AD87-669D2BCC00AD}" srcOrd="1" destOrd="0" presId="urn:microsoft.com/office/officeart/2005/8/layout/vProcess5"/>
    <dgm:cxn modelId="{E140AE0C-9AFC-489F-BBBC-9B75703E5C32}" type="presOf" srcId="{77632425-7039-462C-A5B0-8FCB5A643978}" destId="{A1E91B1C-3865-4D1C-A598-EA3562596183}" srcOrd="0" destOrd="0" presId="urn:microsoft.com/office/officeart/2005/8/layout/vProcess5"/>
    <dgm:cxn modelId="{5160B147-ECB4-462E-801D-E1AE811FBD9C}" srcId="{B4C99B1F-ADA6-4CD8-A749-B10B5601CDA1}" destId="{0BDBB2AF-4CF0-44CB-81C9-94BA72184721}" srcOrd="4" destOrd="0" parTransId="{A0415328-D087-4C6A-840D-89A36B2B0770}" sibTransId="{3B353549-346C-4C2B-A7BD-EE97FB70557F}"/>
    <dgm:cxn modelId="{8964E2AD-81C7-475A-B8E4-B25A6543C9B4}" type="presOf" srcId="{9FBC8675-FB1B-42CC-AB42-511BD8399315}" destId="{58F0B3F2-717E-4C24-9D5A-30DD79B32B2D}" srcOrd="1" destOrd="0" presId="urn:microsoft.com/office/officeart/2005/8/layout/vProcess5"/>
    <dgm:cxn modelId="{85B9DFE2-539F-4383-9E2A-48F19B578FB2}" type="presOf" srcId="{9FBC8675-FB1B-42CC-AB42-511BD8399315}" destId="{9F81BD5A-C9F1-4455-8D2E-73CABBC11BDE}" srcOrd="0" destOrd="0" presId="urn:microsoft.com/office/officeart/2005/8/layout/vProcess5"/>
    <dgm:cxn modelId="{99BA4578-E79D-47B5-ADF9-564C3020C1C8}" srcId="{B4C99B1F-ADA6-4CD8-A749-B10B5601CDA1}" destId="{637DEEA2-1735-4D42-A37E-C774D8F4087E}" srcOrd="0" destOrd="0" parTransId="{8642233A-8342-4ADD-91BA-0FC114C54BE1}" sibTransId="{24B5D113-5D08-44A7-86CA-E819086E898D}"/>
    <dgm:cxn modelId="{CD99881D-B2ED-4221-8114-E499A9D1D0E0}" type="presOf" srcId="{22D64144-5124-4F41-8B37-84B2D466312E}" destId="{A685B8F0-3D4E-4B6D-A406-EFBB0D5B85AA}" srcOrd="1" destOrd="0" presId="urn:microsoft.com/office/officeart/2005/8/layout/vProcess5"/>
    <dgm:cxn modelId="{D6AD0569-B53B-4FEC-B514-D858995D391B}" srcId="{B4C99B1F-ADA6-4CD8-A749-B10B5601CDA1}" destId="{9FBC8675-FB1B-42CC-AB42-511BD8399315}" srcOrd="3" destOrd="0" parTransId="{E0352440-5E59-4DEB-A753-CADA57CEB394}" sibTransId="{77632425-7039-462C-A5B0-8FCB5A643978}"/>
    <dgm:cxn modelId="{265C4DC6-B744-47B2-BF18-48E7F4B5005A}" type="presOf" srcId="{637DEEA2-1735-4D42-A37E-C774D8F4087E}" destId="{444117FF-693F-4CBD-B236-341BBD0A8030}" srcOrd="0" destOrd="0" presId="urn:microsoft.com/office/officeart/2005/8/layout/vProcess5"/>
    <dgm:cxn modelId="{C85884C9-325C-416D-B9F4-599D66C32505}" srcId="{B4C99B1F-ADA6-4CD8-A749-B10B5601CDA1}" destId="{22D64144-5124-4F41-8B37-84B2D466312E}" srcOrd="2" destOrd="0" parTransId="{6C6C2392-9570-4405-B87F-92904CC25959}" sibTransId="{42DA65BC-F825-4DB3-BA2C-1310305EF829}"/>
    <dgm:cxn modelId="{4A1F7A60-8F86-4C0F-BEEE-F114A4302799}" type="presOf" srcId="{72EA2419-E493-439F-B2D5-3BCA31D74744}" destId="{C10DDE08-718A-470D-BB31-DB569BF2A2D9}" srcOrd="0" destOrd="0" presId="urn:microsoft.com/office/officeart/2005/8/layout/vProcess5"/>
    <dgm:cxn modelId="{64A57AF2-414E-4D45-9F67-A410F3FFF9C7}" type="presOf" srcId="{B4C99B1F-ADA6-4CD8-A749-B10B5601CDA1}" destId="{36AFC7EE-5434-427B-966E-EFF6D260EE37}" srcOrd="0" destOrd="0" presId="urn:microsoft.com/office/officeart/2005/8/layout/vProcess5"/>
    <dgm:cxn modelId="{F6CE4212-C61A-41F1-A69A-1A8B7B9F8261}" srcId="{B4C99B1F-ADA6-4CD8-A749-B10B5601CDA1}" destId="{72EA2419-E493-439F-B2D5-3BCA31D74744}" srcOrd="1" destOrd="0" parTransId="{95BFE3D1-0186-4F4F-81AC-032B40831F5B}" sibTransId="{C5797C76-FEF5-49F4-BE8A-7FB4BB57DDD9}"/>
    <dgm:cxn modelId="{EE105BCF-8409-45F6-B755-00A14883CFAF}" type="presOf" srcId="{0BDBB2AF-4CF0-44CB-81C9-94BA72184721}" destId="{9776364D-BB25-407E-9E36-8377BC813305}" srcOrd="1" destOrd="0" presId="urn:microsoft.com/office/officeart/2005/8/layout/vProcess5"/>
    <dgm:cxn modelId="{A7B178B0-A21E-466D-83E5-745C19E968AC}" type="presOf" srcId="{0BDBB2AF-4CF0-44CB-81C9-94BA72184721}" destId="{E9461036-DE84-41F7-BCC3-568AF9517F21}" srcOrd="0" destOrd="0" presId="urn:microsoft.com/office/officeart/2005/8/layout/vProcess5"/>
    <dgm:cxn modelId="{FB1D0E18-B71B-4228-A23B-B80B3148FBDC}" type="presOf" srcId="{24B5D113-5D08-44A7-86CA-E819086E898D}" destId="{8E8B4E59-F241-41E4-A56D-BA9675951016}" srcOrd="0" destOrd="0" presId="urn:microsoft.com/office/officeart/2005/8/layout/vProcess5"/>
    <dgm:cxn modelId="{B761C1A9-3630-40C8-9C42-CADFB6DD460E}" type="presOf" srcId="{C5797C76-FEF5-49F4-BE8A-7FB4BB57DDD9}" destId="{6D04AC29-4562-4DB3-ABAB-DFCABDCB7426}" srcOrd="0" destOrd="0" presId="urn:microsoft.com/office/officeart/2005/8/layout/vProcess5"/>
    <dgm:cxn modelId="{3E464645-2F74-47F2-84F9-1A533A40A255}" type="presParOf" srcId="{36AFC7EE-5434-427B-966E-EFF6D260EE37}" destId="{42ED756C-AD46-4676-BB23-03FFCE174EAD}" srcOrd="0" destOrd="0" presId="urn:microsoft.com/office/officeart/2005/8/layout/vProcess5"/>
    <dgm:cxn modelId="{0AED59E2-EA3C-42E5-B148-E5A182C9DFC4}" type="presParOf" srcId="{36AFC7EE-5434-427B-966E-EFF6D260EE37}" destId="{444117FF-693F-4CBD-B236-341BBD0A8030}" srcOrd="1" destOrd="0" presId="urn:microsoft.com/office/officeart/2005/8/layout/vProcess5"/>
    <dgm:cxn modelId="{7120F20D-98F1-4DAB-8752-B20E10A8FB75}" type="presParOf" srcId="{36AFC7EE-5434-427B-966E-EFF6D260EE37}" destId="{C10DDE08-718A-470D-BB31-DB569BF2A2D9}" srcOrd="2" destOrd="0" presId="urn:microsoft.com/office/officeart/2005/8/layout/vProcess5"/>
    <dgm:cxn modelId="{82174919-DE69-49DF-A477-8CC094498AEF}" type="presParOf" srcId="{36AFC7EE-5434-427B-966E-EFF6D260EE37}" destId="{27831CB9-3B3B-47E9-9903-AEFCB62E00D7}" srcOrd="3" destOrd="0" presId="urn:microsoft.com/office/officeart/2005/8/layout/vProcess5"/>
    <dgm:cxn modelId="{9DD4A372-6962-430D-8DF7-AC760898AA1E}" type="presParOf" srcId="{36AFC7EE-5434-427B-966E-EFF6D260EE37}" destId="{9F81BD5A-C9F1-4455-8D2E-73CABBC11BDE}" srcOrd="4" destOrd="0" presId="urn:microsoft.com/office/officeart/2005/8/layout/vProcess5"/>
    <dgm:cxn modelId="{5217014A-9904-4C24-9A0B-D15DAE1F5094}" type="presParOf" srcId="{36AFC7EE-5434-427B-966E-EFF6D260EE37}" destId="{E9461036-DE84-41F7-BCC3-568AF9517F21}" srcOrd="5" destOrd="0" presId="urn:microsoft.com/office/officeart/2005/8/layout/vProcess5"/>
    <dgm:cxn modelId="{63B33F1C-C32A-4CB6-828B-1AA0395B22A7}" type="presParOf" srcId="{36AFC7EE-5434-427B-966E-EFF6D260EE37}" destId="{8E8B4E59-F241-41E4-A56D-BA9675951016}" srcOrd="6" destOrd="0" presId="urn:microsoft.com/office/officeart/2005/8/layout/vProcess5"/>
    <dgm:cxn modelId="{00FFD64D-B953-4C39-A50D-18D2BC42DF15}" type="presParOf" srcId="{36AFC7EE-5434-427B-966E-EFF6D260EE37}" destId="{6D04AC29-4562-4DB3-ABAB-DFCABDCB7426}" srcOrd="7" destOrd="0" presId="urn:microsoft.com/office/officeart/2005/8/layout/vProcess5"/>
    <dgm:cxn modelId="{558DFA68-D09E-4D5C-A898-725CDB741FA2}" type="presParOf" srcId="{36AFC7EE-5434-427B-966E-EFF6D260EE37}" destId="{DD2E6459-B7E1-4B0B-BA3B-4361F89A66A9}" srcOrd="8" destOrd="0" presId="urn:microsoft.com/office/officeart/2005/8/layout/vProcess5"/>
    <dgm:cxn modelId="{1FB22D98-DA8F-4179-87EB-A83072225A04}" type="presParOf" srcId="{36AFC7EE-5434-427B-966E-EFF6D260EE37}" destId="{A1E91B1C-3865-4D1C-A598-EA3562596183}" srcOrd="9" destOrd="0" presId="urn:microsoft.com/office/officeart/2005/8/layout/vProcess5"/>
    <dgm:cxn modelId="{3262DEEE-56E1-4AEB-AD3B-FDF165384D82}" type="presParOf" srcId="{36AFC7EE-5434-427B-966E-EFF6D260EE37}" destId="{CB1D94F2-D389-4BAE-90F6-BBAC922D3140}" srcOrd="10" destOrd="0" presId="urn:microsoft.com/office/officeart/2005/8/layout/vProcess5"/>
    <dgm:cxn modelId="{EED65132-3B48-438C-8E60-9B96FEC576A0}" type="presParOf" srcId="{36AFC7EE-5434-427B-966E-EFF6D260EE37}" destId="{AF6DBA85-31DF-4E55-AD87-669D2BCC00AD}" srcOrd="11" destOrd="0" presId="urn:microsoft.com/office/officeart/2005/8/layout/vProcess5"/>
    <dgm:cxn modelId="{A7042AA6-28FE-4D6E-8F65-2C4B3F6CF3CD}" type="presParOf" srcId="{36AFC7EE-5434-427B-966E-EFF6D260EE37}" destId="{A685B8F0-3D4E-4B6D-A406-EFBB0D5B85AA}" srcOrd="12" destOrd="0" presId="urn:microsoft.com/office/officeart/2005/8/layout/vProcess5"/>
    <dgm:cxn modelId="{C05326E0-5F2C-4C1F-9B33-67E8F182A654}" type="presParOf" srcId="{36AFC7EE-5434-427B-966E-EFF6D260EE37}" destId="{58F0B3F2-717E-4C24-9D5A-30DD79B32B2D}" srcOrd="13" destOrd="0" presId="urn:microsoft.com/office/officeart/2005/8/layout/vProcess5"/>
    <dgm:cxn modelId="{CC2BD873-7727-434C-B060-E496A2E55DFF}" type="presParOf" srcId="{36AFC7EE-5434-427B-966E-EFF6D260EE37}" destId="{9776364D-BB25-407E-9E36-8377BC813305}"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BAB842-8657-4868-8775-95AF3626EF22}" type="doc">
      <dgm:prSet loTypeId="urn:microsoft.com/office/officeart/2005/8/layout/vList2" loCatId="list" qsTypeId="urn:microsoft.com/office/officeart/2005/8/quickstyle/simple3" qsCatId="simple" csTypeId="urn:microsoft.com/office/officeart/2005/8/colors/accent3_2" csCatId="accent3" phldr="1"/>
      <dgm:spPr/>
      <dgm:t>
        <a:bodyPr/>
        <a:lstStyle/>
        <a:p>
          <a:endParaRPr lang="uk-UA"/>
        </a:p>
      </dgm:t>
    </dgm:pt>
    <dgm:pt modelId="{4B8F1CC5-BCA1-4CC9-A28A-D7DBB1659D74}">
      <dgm:prSet/>
      <dgm:spPr/>
      <dgm:t>
        <a:bodyPr/>
        <a:lstStyle/>
        <a:p>
          <a:pPr rtl="0"/>
          <a:r>
            <a:rPr lang="uk-UA" b="1" dirty="0" smtClean="0"/>
            <a:t>1  Комфортна організація режимних моментів. Ранкові зустрічі.</a:t>
          </a:r>
          <a:endParaRPr lang="uk-UA" b="1" dirty="0"/>
        </a:p>
      </dgm:t>
    </dgm:pt>
    <dgm:pt modelId="{0BDB7D5A-70E9-460A-9526-9A70F3F85815}" type="parTrans" cxnId="{A55A931E-C2E6-407E-BFB7-D270047344C2}">
      <dgm:prSet/>
      <dgm:spPr/>
      <dgm:t>
        <a:bodyPr/>
        <a:lstStyle/>
        <a:p>
          <a:endParaRPr lang="uk-UA"/>
        </a:p>
      </dgm:t>
    </dgm:pt>
    <dgm:pt modelId="{EC765B7B-F6CF-4C58-91A9-5AAEB9B595C0}" type="sibTrans" cxnId="{A55A931E-C2E6-407E-BFB7-D270047344C2}">
      <dgm:prSet/>
      <dgm:spPr/>
      <dgm:t>
        <a:bodyPr/>
        <a:lstStyle/>
        <a:p>
          <a:endParaRPr lang="uk-UA"/>
        </a:p>
      </dgm:t>
    </dgm:pt>
    <dgm:pt modelId="{CAF0F33C-7421-42EC-A556-EEEC0A69D51B}">
      <dgm:prSet/>
      <dgm:spPr/>
      <dgm:t>
        <a:bodyPr/>
        <a:lstStyle/>
        <a:p>
          <a:pPr rtl="0"/>
          <a:r>
            <a:rPr lang="uk-UA" b="1" dirty="0" smtClean="0"/>
            <a:t>3.  Ігротерапія</a:t>
          </a:r>
          <a:endParaRPr lang="uk-UA" b="1" dirty="0"/>
        </a:p>
      </dgm:t>
    </dgm:pt>
    <dgm:pt modelId="{33D183CA-4534-414E-A679-0EC5656C9B22}" type="parTrans" cxnId="{DEDA281B-EEE9-469C-81FF-C73D8334AF58}">
      <dgm:prSet/>
      <dgm:spPr/>
      <dgm:t>
        <a:bodyPr/>
        <a:lstStyle/>
        <a:p>
          <a:endParaRPr lang="uk-UA"/>
        </a:p>
      </dgm:t>
    </dgm:pt>
    <dgm:pt modelId="{6A607ACD-97A6-40B7-9346-85303474D5D0}" type="sibTrans" cxnId="{DEDA281B-EEE9-469C-81FF-C73D8334AF58}">
      <dgm:prSet/>
      <dgm:spPr/>
      <dgm:t>
        <a:bodyPr/>
        <a:lstStyle/>
        <a:p>
          <a:endParaRPr lang="uk-UA"/>
        </a:p>
      </dgm:t>
    </dgm:pt>
    <dgm:pt modelId="{606B72C7-67A9-4370-BC91-6C82E496627B}">
      <dgm:prSet/>
      <dgm:spPr/>
      <dgm:t>
        <a:bodyPr/>
        <a:lstStyle/>
        <a:p>
          <a:r>
            <a:rPr lang="ru-RU" b="1" dirty="0" smtClean="0"/>
            <a:t>5. Казкотерапія, ігри – драматизації.</a:t>
          </a:r>
          <a:endParaRPr lang="uk-UA" b="1" dirty="0" smtClean="0"/>
        </a:p>
      </dgm:t>
    </dgm:pt>
    <dgm:pt modelId="{872515F1-62C3-43E8-82F1-C8BE3701886D}" type="parTrans" cxnId="{D5129D28-5929-4B77-86E0-6907A9AFE4D4}">
      <dgm:prSet/>
      <dgm:spPr/>
      <dgm:t>
        <a:bodyPr/>
        <a:lstStyle/>
        <a:p>
          <a:endParaRPr lang="uk-UA"/>
        </a:p>
      </dgm:t>
    </dgm:pt>
    <dgm:pt modelId="{7B18A9B8-C889-4077-AFA5-9745E2CFA3FB}" type="sibTrans" cxnId="{D5129D28-5929-4B77-86E0-6907A9AFE4D4}">
      <dgm:prSet/>
      <dgm:spPr/>
      <dgm:t>
        <a:bodyPr/>
        <a:lstStyle/>
        <a:p>
          <a:endParaRPr lang="uk-UA"/>
        </a:p>
      </dgm:t>
    </dgm:pt>
    <dgm:pt modelId="{0871FDEE-6BDC-4296-B4D5-1AA45873B408}">
      <dgm:prSet/>
      <dgm:spPr/>
      <dgm:t>
        <a:bodyPr/>
        <a:lstStyle/>
        <a:p>
          <a:r>
            <a:rPr lang="uk-UA" b="1" dirty="0" smtClean="0"/>
            <a:t>4. Арт-терапія</a:t>
          </a:r>
        </a:p>
      </dgm:t>
    </dgm:pt>
    <dgm:pt modelId="{2B5F660E-9DD5-43CB-B480-7A9FFF678635}" type="parTrans" cxnId="{D79C0AAA-100D-4E90-A4AD-ACCAEF31CE8D}">
      <dgm:prSet/>
      <dgm:spPr/>
      <dgm:t>
        <a:bodyPr/>
        <a:lstStyle/>
        <a:p>
          <a:endParaRPr lang="uk-UA"/>
        </a:p>
      </dgm:t>
    </dgm:pt>
    <dgm:pt modelId="{C3F5653C-8D7C-4CE7-A3E2-9669401A6FBE}" type="sibTrans" cxnId="{D79C0AAA-100D-4E90-A4AD-ACCAEF31CE8D}">
      <dgm:prSet/>
      <dgm:spPr/>
      <dgm:t>
        <a:bodyPr/>
        <a:lstStyle/>
        <a:p>
          <a:endParaRPr lang="uk-UA"/>
        </a:p>
      </dgm:t>
    </dgm:pt>
    <dgm:pt modelId="{F05A3788-91E5-4C89-AD80-D166382E3C99}">
      <dgm:prSet/>
      <dgm:spPr/>
      <dgm:t>
        <a:bodyPr/>
        <a:lstStyle/>
        <a:p>
          <a:pPr rtl="0"/>
          <a:r>
            <a:rPr lang="uk-UA" b="1" dirty="0" smtClean="0"/>
            <a:t>2</a:t>
          </a:r>
          <a:r>
            <a:rPr lang="ru-RU" b="1" dirty="0" smtClean="0"/>
            <a:t>. </a:t>
          </a:r>
          <a:r>
            <a:rPr lang="uk-UA" b="1" dirty="0" smtClean="0"/>
            <a:t>Організація рухової діяльності через організацію фізкультурно – оздоровчі заходи.</a:t>
          </a:r>
          <a:endParaRPr lang="uk-UA" b="1" dirty="0"/>
        </a:p>
      </dgm:t>
    </dgm:pt>
    <dgm:pt modelId="{BA515C50-F0D0-4692-8DA8-355E7B6BB922}" type="sibTrans" cxnId="{C1379B3C-11D5-4853-8F5F-3153108C90E3}">
      <dgm:prSet/>
      <dgm:spPr/>
      <dgm:t>
        <a:bodyPr/>
        <a:lstStyle/>
        <a:p>
          <a:endParaRPr lang="uk-UA"/>
        </a:p>
      </dgm:t>
    </dgm:pt>
    <dgm:pt modelId="{B9311DF0-9251-4D03-A083-048ACC956767}" type="parTrans" cxnId="{C1379B3C-11D5-4853-8F5F-3153108C90E3}">
      <dgm:prSet/>
      <dgm:spPr/>
      <dgm:t>
        <a:bodyPr/>
        <a:lstStyle/>
        <a:p>
          <a:endParaRPr lang="uk-UA"/>
        </a:p>
      </dgm:t>
    </dgm:pt>
    <dgm:pt modelId="{95DB3AAC-4881-446E-879A-20729B2F4A47}">
      <dgm:prSet/>
      <dgm:spPr/>
      <dgm:t>
        <a:bodyPr/>
        <a:lstStyle/>
        <a:p>
          <a:pPr rtl="0"/>
          <a:r>
            <a:rPr lang="uk-UA" b="1" dirty="0" smtClean="0"/>
            <a:t>7. Відвідування кімнати психологічного розвантаження.</a:t>
          </a:r>
          <a:endParaRPr lang="uk-UA" b="1" dirty="0"/>
        </a:p>
      </dgm:t>
    </dgm:pt>
    <dgm:pt modelId="{6BF12096-1128-45C7-87C1-92BB52913CC1}" type="sibTrans" cxnId="{743DF8E8-EAF2-449C-8017-76424D09C34C}">
      <dgm:prSet/>
      <dgm:spPr/>
      <dgm:t>
        <a:bodyPr/>
        <a:lstStyle/>
        <a:p>
          <a:endParaRPr lang="uk-UA"/>
        </a:p>
      </dgm:t>
    </dgm:pt>
    <dgm:pt modelId="{1FF8C432-D49C-4F44-9332-9BB472978FE0}" type="parTrans" cxnId="{743DF8E8-EAF2-449C-8017-76424D09C34C}">
      <dgm:prSet/>
      <dgm:spPr/>
      <dgm:t>
        <a:bodyPr/>
        <a:lstStyle/>
        <a:p>
          <a:endParaRPr lang="uk-UA"/>
        </a:p>
      </dgm:t>
    </dgm:pt>
    <dgm:pt modelId="{5DBDAC9D-71DB-4F36-8F1B-D50170C193C7}">
      <dgm:prSet/>
      <dgm:spPr/>
      <dgm:t>
        <a:bodyPr/>
        <a:lstStyle/>
        <a:p>
          <a:r>
            <a:rPr lang="ru-RU" b="1" dirty="0" smtClean="0"/>
            <a:t>6.  </a:t>
          </a:r>
          <a:r>
            <a:rPr lang="ru-RU" b="1" dirty="0" err="1" smtClean="0"/>
            <a:t>Психогімнастика</a:t>
          </a:r>
          <a:r>
            <a:rPr lang="ru-RU" b="1" dirty="0" smtClean="0"/>
            <a:t>. </a:t>
          </a:r>
          <a:r>
            <a:rPr lang="ru-RU" b="1" dirty="0" err="1" smtClean="0"/>
            <a:t>Тілесно</a:t>
          </a:r>
          <a:r>
            <a:rPr lang="ru-RU" b="1" dirty="0" smtClean="0"/>
            <a:t> - </a:t>
          </a:r>
          <a:r>
            <a:rPr lang="ru-RU" b="1" dirty="0" err="1" smtClean="0"/>
            <a:t>орієнтовані</a:t>
          </a:r>
          <a:r>
            <a:rPr lang="ru-RU" b="1" dirty="0" smtClean="0"/>
            <a:t> </a:t>
          </a:r>
          <a:r>
            <a:rPr lang="ru-RU" b="1" dirty="0" err="1" smtClean="0"/>
            <a:t>методи</a:t>
          </a:r>
          <a:r>
            <a:rPr lang="ru-RU" b="1" dirty="0" smtClean="0"/>
            <a:t>, </a:t>
          </a:r>
          <a:r>
            <a:rPr lang="ru-RU" b="1" dirty="0" err="1" smtClean="0"/>
            <a:t>психомязове</a:t>
          </a:r>
          <a:r>
            <a:rPr lang="ru-RU" b="1" dirty="0" smtClean="0"/>
            <a:t> </a:t>
          </a:r>
          <a:r>
            <a:rPr lang="ru-RU" b="1" dirty="0" err="1" smtClean="0"/>
            <a:t>тренування</a:t>
          </a:r>
          <a:r>
            <a:rPr lang="ru-RU" b="1" dirty="0" smtClean="0"/>
            <a:t>. </a:t>
          </a:r>
          <a:endParaRPr lang="uk-UA" b="1" dirty="0"/>
        </a:p>
      </dgm:t>
    </dgm:pt>
    <dgm:pt modelId="{B03D0723-DE4E-4AFD-8667-5AA70AD47811}" type="sibTrans" cxnId="{02BCA847-9662-4253-956B-A1D16C7E9E6C}">
      <dgm:prSet/>
      <dgm:spPr/>
      <dgm:t>
        <a:bodyPr/>
        <a:lstStyle/>
        <a:p>
          <a:endParaRPr lang="uk-UA"/>
        </a:p>
      </dgm:t>
    </dgm:pt>
    <dgm:pt modelId="{991D3E68-2073-4536-8146-EA9BE2B1E747}" type="parTrans" cxnId="{02BCA847-9662-4253-956B-A1D16C7E9E6C}">
      <dgm:prSet/>
      <dgm:spPr/>
      <dgm:t>
        <a:bodyPr/>
        <a:lstStyle/>
        <a:p>
          <a:endParaRPr lang="uk-UA"/>
        </a:p>
      </dgm:t>
    </dgm:pt>
    <dgm:pt modelId="{0205D243-E912-4936-94C4-415C35B3CB0E}" type="pres">
      <dgm:prSet presAssocID="{70BAB842-8657-4868-8775-95AF3626EF22}" presName="linear" presStyleCnt="0">
        <dgm:presLayoutVars>
          <dgm:animLvl val="lvl"/>
          <dgm:resizeHandles val="exact"/>
        </dgm:presLayoutVars>
      </dgm:prSet>
      <dgm:spPr/>
      <dgm:t>
        <a:bodyPr/>
        <a:lstStyle/>
        <a:p>
          <a:endParaRPr lang="uk-UA"/>
        </a:p>
      </dgm:t>
    </dgm:pt>
    <dgm:pt modelId="{172BDBDA-4F94-4929-858F-AE59DAA252A2}" type="pres">
      <dgm:prSet presAssocID="{4B8F1CC5-BCA1-4CC9-A28A-D7DBB1659D74}" presName="parentText" presStyleLbl="node1" presStyleIdx="0" presStyleCnt="7" custLinFactY="-146659" custLinFactNeighborX="855" custLinFactNeighborY="-200000">
        <dgm:presLayoutVars>
          <dgm:chMax val="0"/>
          <dgm:bulletEnabled val="1"/>
        </dgm:presLayoutVars>
      </dgm:prSet>
      <dgm:spPr/>
      <dgm:t>
        <a:bodyPr/>
        <a:lstStyle/>
        <a:p>
          <a:endParaRPr lang="uk-UA"/>
        </a:p>
      </dgm:t>
    </dgm:pt>
    <dgm:pt modelId="{745A31CC-CA53-4FD7-BCC1-9D31B30517FD}" type="pres">
      <dgm:prSet presAssocID="{EC765B7B-F6CF-4C58-91A9-5AAEB9B595C0}" presName="spacer" presStyleCnt="0"/>
      <dgm:spPr/>
      <dgm:t>
        <a:bodyPr/>
        <a:lstStyle/>
        <a:p>
          <a:endParaRPr lang="uk-UA"/>
        </a:p>
      </dgm:t>
    </dgm:pt>
    <dgm:pt modelId="{329FCF48-50AE-4F53-AE4F-AFDACEAF8350}" type="pres">
      <dgm:prSet presAssocID="{F05A3788-91E5-4C89-AD80-D166382E3C99}" presName="parentText" presStyleLbl="node1" presStyleIdx="1" presStyleCnt="7" custLinFactY="-81388" custLinFactNeighborX="375" custLinFactNeighborY="-100000">
        <dgm:presLayoutVars>
          <dgm:chMax val="0"/>
          <dgm:bulletEnabled val="1"/>
        </dgm:presLayoutVars>
      </dgm:prSet>
      <dgm:spPr/>
      <dgm:t>
        <a:bodyPr/>
        <a:lstStyle/>
        <a:p>
          <a:endParaRPr lang="uk-UA"/>
        </a:p>
      </dgm:t>
    </dgm:pt>
    <dgm:pt modelId="{ECD2DC83-D24C-4F5F-963D-78A18B83F71B}" type="pres">
      <dgm:prSet presAssocID="{BA515C50-F0D0-4692-8DA8-355E7B6BB922}" presName="spacer" presStyleCnt="0"/>
      <dgm:spPr/>
      <dgm:t>
        <a:bodyPr/>
        <a:lstStyle/>
        <a:p>
          <a:endParaRPr lang="uk-UA"/>
        </a:p>
      </dgm:t>
    </dgm:pt>
    <dgm:pt modelId="{45E2BC3B-1450-43AB-A9FD-4E6F18E8D212}" type="pres">
      <dgm:prSet presAssocID="{CAF0F33C-7421-42EC-A556-EEEC0A69D51B}" presName="parentText" presStyleLbl="node1" presStyleIdx="2" presStyleCnt="7" custScaleY="128176" custLinFactNeighborX="-427" custLinFactNeighborY="-8878">
        <dgm:presLayoutVars>
          <dgm:chMax val="0"/>
          <dgm:bulletEnabled val="1"/>
        </dgm:presLayoutVars>
      </dgm:prSet>
      <dgm:spPr/>
      <dgm:t>
        <a:bodyPr/>
        <a:lstStyle/>
        <a:p>
          <a:endParaRPr lang="uk-UA"/>
        </a:p>
      </dgm:t>
    </dgm:pt>
    <dgm:pt modelId="{FC414BAB-B624-412A-9F29-5DDE6558CBD1}" type="pres">
      <dgm:prSet presAssocID="{6A607ACD-97A6-40B7-9346-85303474D5D0}" presName="spacer" presStyleCnt="0"/>
      <dgm:spPr/>
      <dgm:t>
        <a:bodyPr/>
        <a:lstStyle/>
        <a:p>
          <a:endParaRPr lang="uk-UA"/>
        </a:p>
      </dgm:t>
    </dgm:pt>
    <dgm:pt modelId="{0D835022-3F4B-4A51-84F0-F5531E336138}" type="pres">
      <dgm:prSet presAssocID="{0871FDEE-6BDC-4296-B4D5-1AA45873B408}" presName="parentText" presStyleLbl="node1" presStyleIdx="3" presStyleCnt="7" custLinFactY="32486" custLinFactNeighborY="100000">
        <dgm:presLayoutVars>
          <dgm:chMax val="0"/>
          <dgm:bulletEnabled val="1"/>
        </dgm:presLayoutVars>
      </dgm:prSet>
      <dgm:spPr/>
      <dgm:t>
        <a:bodyPr/>
        <a:lstStyle/>
        <a:p>
          <a:endParaRPr lang="uk-UA"/>
        </a:p>
      </dgm:t>
    </dgm:pt>
    <dgm:pt modelId="{4022CD4A-BD02-4345-90A2-9126796146A2}" type="pres">
      <dgm:prSet presAssocID="{C3F5653C-8D7C-4CE7-A3E2-9669401A6FBE}" presName="spacer" presStyleCnt="0"/>
      <dgm:spPr/>
    </dgm:pt>
    <dgm:pt modelId="{FE75EC66-8738-4943-BF79-3A1D15E278B2}" type="pres">
      <dgm:prSet presAssocID="{606B72C7-67A9-4370-BC91-6C82E496627B}" presName="parentText" presStyleLbl="node1" presStyleIdx="4" presStyleCnt="7" custLinFactY="107305" custLinFactNeighborX="-427" custLinFactNeighborY="200000">
        <dgm:presLayoutVars>
          <dgm:chMax val="0"/>
          <dgm:bulletEnabled val="1"/>
        </dgm:presLayoutVars>
      </dgm:prSet>
      <dgm:spPr/>
      <dgm:t>
        <a:bodyPr/>
        <a:lstStyle/>
        <a:p>
          <a:endParaRPr lang="uk-UA"/>
        </a:p>
      </dgm:t>
    </dgm:pt>
    <dgm:pt modelId="{3D3C8722-DD2F-43C0-AB40-49905EE99230}" type="pres">
      <dgm:prSet presAssocID="{7B18A9B8-C889-4077-AFA5-9745E2CFA3FB}" presName="spacer" presStyleCnt="0"/>
      <dgm:spPr/>
    </dgm:pt>
    <dgm:pt modelId="{C38A714C-70DB-4B59-AE62-FE285C47CFA4}" type="pres">
      <dgm:prSet presAssocID="{5DBDAC9D-71DB-4F36-8F1B-D50170C193C7}" presName="parentText" presStyleLbl="node1" presStyleIdx="5" presStyleCnt="7" custLinFactY="126300" custLinFactNeighborX="-855" custLinFactNeighborY="200000">
        <dgm:presLayoutVars>
          <dgm:chMax val="0"/>
          <dgm:bulletEnabled val="1"/>
        </dgm:presLayoutVars>
      </dgm:prSet>
      <dgm:spPr/>
      <dgm:t>
        <a:bodyPr/>
        <a:lstStyle/>
        <a:p>
          <a:endParaRPr lang="uk-UA"/>
        </a:p>
      </dgm:t>
    </dgm:pt>
    <dgm:pt modelId="{890F1374-5715-4765-8C0E-C106916202EF}" type="pres">
      <dgm:prSet presAssocID="{B03D0723-DE4E-4AFD-8667-5AA70AD47811}" presName="spacer" presStyleCnt="0"/>
      <dgm:spPr/>
    </dgm:pt>
    <dgm:pt modelId="{EFA4AE9A-A61B-4E6A-B95B-E2871A316619}" type="pres">
      <dgm:prSet presAssocID="{95DB3AAC-4881-446E-879A-20729B2F4A47}" presName="parentText" presStyleLbl="node1" presStyleIdx="6" presStyleCnt="7" custLinFactY="185449" custLinFactNeighborX="-1709" custLinFactNeighborY="200000">
        <dgm:presLayoutVars>
          <dgm:chMax val="0"/>
          <dgm:bulletEnabled val="1"/>
        </dgm:presLayoutVars>
      </dgm:prSet>
      <dgm:spPr/>
      <dgm:t>
        <a:bodyPr/>
        <a:lstStyle/>
        <a:p>
          <a:endParaRPr lang="uk-UA"/>
        </a:p>
      </dgm:t>
    </dgm:pt>
  </dgm:ptLst>
  <dgm:cxnLst>
    <dgm:cxn modelId="{D25DAFEF-84D8-4B2B-A5ED-9B6EBCC59CA6}" type="presOf" srcId="{70BAB842-8657-4868-8775-95AF3626EF22}" destId="{0205D243-E912-4936-94C4-415C35B3CB0E}" srcOrd="0" destOrd="0" presId="urn:microsoft.com/office/officeart/2005/8/layout/vList2"/>
    <dgm:cxn modelId="{D79C0AAA-100D-4E90-A4AD-ACCAEF31CE8D}" srcId="{70BAB842-8657-4868-8775-95AF3626EF22}" destId="{0871FDEE-6BDC-4296-B4D5-1AA45873B408}" srcOrd="3" destOrd="0" parTransId="{2B5F660E-9DD5-43CB-B480-7A9FFF678635}" sibTransId="{C3F5653C-8D7C-4CE7-A3E2-9669401A6FBE}"/>
    <dgm:cxn modelId="{0B050789-ACA1-42BE-834D-597E8F1D80E8}" type="presOf" srcId="{F05A3788-91E5-4C89-AD80-D166382E3C99}" destId="{329FCF48-50AE-4F53-AE4F-AFDACEAF8350}" srcOrd="0" destOrd="0" presId="urn:microsoft.com/office/officeart/2005/8/layout/vList2"/>
    <dgm:cxn modelId="{C1379B3C-11D5-4853-8F5F-3153108C90E3}" srcId="{70BAB842-8657-4868-8775-95AF3626EF22}" destId="{F05A3788-91E5-4C89-AD80-D166382E3C99}" srcOrd="1" destOrd="0" parTransId="{B9311DF0-9251-4D03-A083-048ACC956767}" sibTransId="{BA515C50-F0D0-4692-8DA8-355E7B6BB922}"/>
    <dgm:cxn modelId="{AE3FF362-E184-4CB8-9A53-1572F7AB3758}" type="presOf" srcId="{606B72C7-67A9-4370-BC91-6C82E496627B}" destId="{FE75EC66-8738-4943-BF79-3A1D15E278B2}" srcOrd="0" destOrd="0" presId="urn:microsoft.com/office/officeart/2005/8/layout/vList2"/>
    <dgm:cxn modelId="{A55A931E-C2E6-407E-BFB7-D270047344C2}" srcId="{70BAB842-8657-4868-8775-95AF3626EF22}" destId="{4B8F1CC5-BCA1-4CC9-A28A-D7DBB1659D74}" srcOrd="0" destOrd="0" parTransId="{0BDB7D5A-70E9-460A-9526-9A70F3F85815}" sibTransId="{EC765B7B-F6CF-4C58-91A9-5AAEB9B595C0}"/>
    <dgm:cxn modelId="{D20C1CFB-066B-474B-AFD2-CF201D155B13}" type="presOf" srcId="{CAF0F33C-7421-42EC-A556-EEEC0A69D51B}" destId="{45E2BC3B-1450-43AB-A9FD-4E6F18E8D212}" srcOrd="0" destOrd="0" presId="urn:microsoft.com/office/officeart/2005/8/layout/vList2"/>
    <dgm:cxn modelId="{8D744FA1-8EF1-4223-87CC-7832E1D93D0B}" type="presOf" srcId="{95DB3AAC-4881-446E-879A-20729B2F4A47}" destId="{EFA4AE9A-A61B-4E6A-B95B-E2871A316619}" srcOrd="0" destOrd="0" presId="urn:microsoft.com/office/officeart/2005/8/layout/vList2"/>
    <dgm:cxn modelId="{D5129D28-5929-4B77-86E0-6907A9AFE4D4}" srcId="{70BAB842-8657-4868-8775-95AF3626EF22}" destId="{606B72C7-67A9-4370-BC91-6C82E496627B}" srcOrd="4" destOrd="0" parTransId="{872515F1-62C3-43E8-82F1-C8BE3701886D}" sibTransId="{7B18A9B8-C889-4077-AFA5-9745E2CFA3FB}"/>
    <dgm:cxn modelId="{DEDA281B-EEE9-469C-81FF-C73D8334AF58}" srcId="{70BAB842-8657-4868-8775-95AF3626EF22}" destId="{CAF0F33C-7421-42EC-A556-EEEC0A69D51B}" srcOrd="2" destOrd="0" parTransId="{33D183CA-4534-414E-A679-0EC5656C9B22}" sibTransId="{6A607ACD-97A6-40B7-9346-85303474D5D0}"/>
    <dgm:cxn modelId="{95F0CB9F-BBE3-470A-BD36-663E1BB5ABAD}" type="presOf" srcId="{0871FDEE-6BDC-4296-B4D5-1AA45873B408}" destId="{0D835022-3F4B-4A51-84F0-F5531E336138}" srcOrd="0" destOrd="0" presId="urn:microsoft.com/office/officeart/2005/8/layout/vList2"/>
    <dgm:cxn modelId="{DB8BE7BE-6711-49BA-B89A-99D04AECB665}" type="presOf" srcId="{5DBDAC9D-71DB-4F36-8F1B-D50170C193C7}" destId="{C38A714C-70DB-4B59-AE62-FE285C47CFA4}" srcOrd="0" destOrd="0" presId="urn:microsoft.com/office/officeart/2005/8/layout/vList2"/>
    <dgm:cxn modelId="{E989250A-F467-4363-BE29-F5C368889D38}" type="presOf" srcId="{4B8F1CC5-BCA1-4CC9-A28A-D7DBB1659D74}" destId="{172BDBDA-4F94-4929-858F-AE59DAA252A2}" srcOrd="0" destOrd="0" presId="urn:microsoft.com/office/officeart/2005/8/layout/vList2"/>
    <dgm:cxn modelId="{743DF8E8-EAF2-449C-8017-76424D09C34C}" srcId="{70BAB842-8657-4868-8775-95AF3626EF22}" destId="{95DB3AAC-4881-446E-879A-20729B2F4A47}" srcOrd="6" destOrd="0" parTransId="{1FF8C432-D49C-4F44-9332-9BB472978FE0}" sibTransId="{6BF12096-1128-45C7-87C1-92BB52913CC1}"/>
    <dgm:cxn modelId="{02BCA847-9662-4253-956B-A1D16C7E9E6C}" srcId="{70BAB842-8657-4868-8775-95AF3626EF22}" destId="{5DBDAC9D-71DB-4F36-8F1B-D50170C193C7}" srcOrd="5" destOrd="0" parTransId="{991D3E68-2073-4536-8146-EA9BE2B1E747}" sibTransId="{B03D0723-DE4E-4AFD-8667-5AA70AD47811}"/>
    <dgm:cxn modelId="{F30577A9-7856-4834-B14F-676FCDDA0B67}" type="presParOf" srcId="{0205D243-E912-4936-94C4-415C35B3CB0E}" destId="{172BDBDA-4F94-4929-858F-AE59DAA252A2}" srcOrd="0" destOrd="0" presId="urn:microsoft.com/office/officeart/2005/8/layout/vList2"/>
    <dgm:cxn modelId="{2BBCD7EC-245C-40E5-8C04-C88ED99B1B07}" type="presParOf" srcId="{0205D243-E912-4936-94C4-415C35B3CB0E}" destId="{745A31CC-CA53-4FD7-BCC1-9D31B30517FD}" srcOrd="1" destOrd="0" presId="urn:microsoft.com/office/officeart/2005/8/layout/vList2"/>
    <dgm:cxn modelId="{E288EDAF-6140-416A-931E-BB73A51FA96A}" type="presParOf" srcId="{0205D243-E912-4936-94C4-415C35B3CB0E}" destId="{329FCF48-50AE-4F53-AE4F-AFDACEAF8350}" srcOrd="2" destOrd="0" presId="urn:microsoft.com/office/officeart/2005/8/layout/vList2"/>
    <dgm:cxn modelId="{79A071DF-BAB0-4BF4-942A-8020C0FC5B6A}" type="presParOf" srcId="{0205D243-E912-4936-94C4-415C35B3CB0E}" destId="{ECD2DC83-D24C-4F5F-963D-78A18B83F71B}" srcOrd="3" destOrd="0" presId="urn:microsoft.com/office/officeart/2005/8/layout/vList2"/>
    <dgm:cxn modelId="{A72886A0-36FE-4AB0-9B2F-BA60AB27F181}" type="presParOf" srcId="{0205D243-E912-4936-94C4-415C35B3CB0E}" destId="{45E2BC3B-1450-43AB-A9FD-4E6F18E8D212}" srcOrd="4" destOrd="0" presId="urn:microsoft.com/office/officeart/2005/8/layout/vList2"/>
    <dgm:cxn modelId="{D399B7AE-54FB-418A-B15E-04DE09EDC6E5}" type="presParOf" srcId="{0205D243-E912-4936-94C4-415C35B3CB0E}" destId="{FC414BAB-B624-412A-9F29-5DDE6558CBD1}" srcOrd="5" destOrd="0" presId="urn:microsoft.com/office/officeart/2005/8/layout/vList2"/>
    <dgm:cxn modelId="{AE38EF30-F5B3-4F48-B356-40593014114A}" type="presParOf" srcId="{0205D243-E912-4936-94C4-415C35B3CB0E}" destId="{0D835022-3F4B-4A51-84F0-F5531E336138}" srcOrd="6" destOrd="0" presId="urn:microsoft.com/office/officeart/2005/8/layout/vList2"/>
    <dgm:cxn modelId="{46D4B57A-A611-474D-A428-2F0473F16CC0}" type="presParOf" srcId="{0205D243-E912-4936-94C4-415C35B3CB0E}" destId="{4022CD4A-BD02-4345-90A2-9126796146A2}" srcOrd="7" destOrd="0" presId="urn:microsoft.com/office/officeart/2005/8/layout/vList2"/>
    <dgm:cxn modelId="{C87C09C4-39A7-48CA-8348-037CC731AE5F}" type="presParOf" srcId="{0205D243-E912-4936-94C4-415C35B3CB0E}" destId="{FE75EC66-8738-4943-BF79-3A1D15E278B2}" srcOrd="8" destOrd="0" presId="urn:microsoft.com/office/officeart/2005/8/layout/vList2"/>
    <dgm:cxn modelId="{0A1C0A41-A818-4CCB-8C4C-47EBC8913D48}" type="presParOf" srcId="{0205D243-E912-4936-94C4-415C35B3CB0E}" destId="{3D3C8722-DD2F-43C0-AB40-49905EE99230}" srcOrd="9" destOrd="0" presId="urn:microsoft.com/office/officeart/2005/8/layout/vList2"/>
    <dgm:cxn modelId="{450451BB-4710-4406-A7AC-7FCF6465FD11}" type="presParOf" srcId="{0205D243-E912-4936-94C4-415C35B3CB0E}" destId="{C38A714C-70DB-4B59-AE62-FE285C47CFA4}" srcOrd="10" destOrd="0" presId="urn:microsoft.com/office/officeart/2005/8/layout/vList2"/>
    <dgm:cxn modelId="{E3F3DC74-E698-47F9-B5DF-8BF8A4796A65}" type="presParOf" srcId="{0205D243-E912-4936-94C4-415C35B3CB0E}" destId="{890F1374-5715-4765-8C0E-C106916202EF}" srcOrd="11" destOrd="0" presId="urn:microsoft.com/office/officeart/2005/8/layout/vList2"/>
    <dgm:cxn modelId="{CDC95475-B751-46C2-B076-57117B535437}" type="presParOf" srcId="{0205D243-E912-4936-94C4-415C35B3CB0E}" destId="{EFA4AE9A-A61B-4E6A-B95B-E2871A316619}"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9375E0-3007-448A-A3B5-8B6F4D461928}">
      <dsp:nvSpPr>
        <dsp:cNvPr id="0" name=""/>
        <dsp:cNvSpPr/>
      </dsp:nvSpPr>
      <dsp:spPr>
        <a:xfrm>
          <a:off x="0" y="1296144"/>
          <a:ext cx="8229600" cy="795262"/>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uk-UA" sz="2000" b="1" kern="1200" dirty="0" smtClean="0">
              <a:ln w="1905"/>
              <a:solidFill>
                <a:srgbClr val="800000"/>
              </a:solidFill>
              <a:effectLst>
                <a:innerShdw blurRad="69850" dist="43180" dir="5400000">
                  <a:srgbClr val="000000">
                    <a:alpha val="65000"/>
                  </a:srgbClr>
                </a:innerShdw>
              </a:effectLst>
              <a:latin typeface="Arial Black" panose="020B0A04020102020204" pitchFamily="34" charset="0"/>
              <a:ea typeface="+mn-ea"/>
              <a:cs typeface="Arial" pitchFamily="34" charset="0"/>
            </a:rPr>
            <a:t>ДІТИ         ПЕДАГОГИ           БАТЬКИ</a:t>
          </a:r>
          <a:endParaRPr lang="ru-RU" sz="2000" b="1" kern="1200" dirty="0">
            <a:ln w="1905"/>
            <a:solidFill>
              <a:srgbClr val="800000"/>
            </a:solidFill>
            <a:effectLst>
              <a:innerShdw blurRad="69850" dist="43180" dir="5400000">
                <a:srgbClr val="000000">
                  <a:alpha val="65000"/>
                </a:srgbClr>
              </a:innerShdw>
            </a:effectLst>
            <a:latin typeface="Arial Black" panose="020B0A04020102020204" pitchFamily="34" charset="0"/>
            <a:ea typeface="+mn-ea"/>
            <a:cs typeface="Arial" pitchFamily="34" charset="0"/>
          </a:endParaRPr>
        </a:p>
      </dsp:txBody>
      <dsp:txXfrm>
        <a:off x="0" y="1296144"/>
        <a:ext cx="8229600" cy="795262"/>
      </dsp:txXfrm>
    </dsp:sp>
    <dsp:sp modelId="{F553C155-76E5-4D4B-9DAA-E4EE6C5168FE}">
      <dsp:nvSpPr>
        <dsp:cNvPr id="0" name=""/>
        <dsp:cNvSpPr/>
      </dsp:nvSpPr>
      <dsp:spPr>
        <a:xfrm rot="10800000">
          <a:off x="0" y="2232248"/>
          <a:ext cx="8229600" cy="1325545"/>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uk-UA" sz="1600" b="1" kern="1200" dirty="0" smtClean="0">
              <a:ln w="1905"/>
              <a:solidFill>
                <a:srgbClr val="800000"/>
              </a:solidFill>
              <a:effectLst>
                <a:innerShdw blurRad="69850" dist="43180" dir="5400000">
                  <a:srgbClr val="000000">
                    <a:alpha val="65000"/>
                  </a:srgbClr>
                </a:innerShdw>
              </a:effectLst>
              <a:latin typeface="Arial Black" panose="020B0A04020102020204" pitchFamily="34" charset="0"/>
              <a:ea typeface="+mn-ea"/>
              <a:cs typeface="Arial" pitchFamily="34" charset="0"/>
            </a:rPr>
            <a:t>ДІАГНОСТИКА: ВИЗНАЧЕННЯ ПРОБЛЕМИ ПСИХОСОЦІАЛЬНОГО ТА ЕМОЦІЙНОГО РОЗВИТКУ</a:t>
          </a:r>
          <a:endParaRPr lang="ru-RU" sz="1600" b="1" kern="1200" dirty="0">
            <a:ln w="1905"/>
            <a:solidFill>
              <a:srgbClr val="800000"/>
            </a:solidFill>
            <a:effectLst>
              <a:innerShdw blurRad="69850" dist="43180" dir="5400000">
                <a:srgbClr val="000000">
                  <a:alpha val="65000"/>
                </a:srgbClr>
              </a:innerShdw>
            </a:effectLst>
            <a:latin typeface="Arial Black" panose="020B0A04020102020204" pitchFamily="34" charset="0"/>
            <a:ea typeface="+mn-ea"/>
            <a:cs typeface="Arial" pitchFamily="34" charset="0"/>
          </a:endParaRPr>
        </a:p>
      </dsp:txBody>
      <dsp:txXfrm rot="10800000">
        <a:off x="0" y="2232248"/>
        <a:ext cx="8229600" cy="861299"/>
      </dsp:txXfrm>
    </dsp:sp>
    <dsp:sp modelId="{B4BB32DF-4647-4B2B-A3A1-DAE5011FE6D9}">
      <dsp:nvSpPr>
        <dsp:cNvPr id="0" name=""/>
        <dsp:cNvSpPr/>
      </dsp:nvSpPr>
      <dsp:spPr>
        <a:xfrm rot="10800000">
          <a:off x="0" y="3672409"/>
          <a:ext cx="8229600" cy="1368312"/>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uk-UA" sz="1600" b="1" kern="1200" dirty="0" smtClean="0">
              <a:ln w="1905"/>
              <a:solidFill>
                <a:srgbClr val="A50021"/>
              </a:solidFill>
              <a:effectLst>
                <a:innerShdw blurRad="69850" dist="43180" dir="5400000">
                  <a:srgbClr val="000000">
                    <a:alpha val="65000"/>
                  </a:srgbClr>
                </a:innerShdw>
              </a:effectLst>
              <a:latin typeface="Arial Black" panose="020B0A04020102020204" pitchFamily="34" charset="0"/>
              <a:ea typeface="+mn-ea"/>
              <a:cs typeface="Arial" pitchFamily="34" charset="0"/>
            </a:rPr>
            <a:t>ПРОФІЛАКТИКА, КОРЕКЦІЯ ТА РОЗВИТОК СОЦІАЛЬНО – ЕМОЦІЙНОЇ СФЕРИ</a:t>
          </a:r>
          <a:endParaRPr lang="ru-RU" sz="1600" b="1" kern="1200" dirty="0">
            <a:ln w="1905"/>
            <a:solidFill>
              <a:srgbClr val="A50021"/>
            </a:solidFill>
            <a:effectLst>
              <a:innerShdw blurRad="69850" dist="43180" dir="5400000">
                <a:srgbClr val="000000">
                  <a:alpha val="65000"/>
                </a:srgbClr>
              </a:innerShdw>
            </a:effectLst>
            <a:latin typeface="Arial Black" panose="020B0A04020102020204" pitchFamily="34" charset="0"/>
            <a:ea typeface="+mn-ea"/>
            <a:cs typeface="Arial" pitchFamily="34" charset="0"/>
          </a:endParaRPr>
        </a:p>
      </dsp:txBody>
      <dsp:txXfrm rot="10800000">
        <a:off x="0" y="3672409"/>
        <a:ext cx="8229600" cy="889088"/>
      </dsp:txXfrm>
    </dsp:sp>
    <dsp:sp modelId="{D57E6226-E99F-445A-BE90-27740EF918E3}">
      <dsp:nvSpPr>
        <dsp:cNvPr id="0" name=""/>
        <dsp:cNvSpPr/>
      </dsp:nvSpPr>
      <dsp:spPr>
        <a:xfrm rot="10800000" flipV="1">
          <a:off x="0" y="538043"/>
          <a:ext cx="8229600" cy="803355"/>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algn="ctr" defTabSz="914400" rtl="0" eaLnBrk="1" latinLnBrk="1" hangingPunct="1">
            <a:lnSpc>
              <a:spcPct val="150000"/>
            </a:lnSpc>
            <a:spcBef>
              <a:spcPct val="0"/>
            </a:spcBef>
            <a:spcAft>
              <a:spcPct val="35000"/>
            </a:spcAft>
          </a:pPr>
          <a:r>
            <a:rPr lang="uk-UA" sz="1600" b="1" i="1" kern="1200" dirty="0" smtClean="0">
              <a:ln w="1905"/>
              <a:solidFill>
                <a:schemeClr val="accent6">
                  <a:lumMod val="50000"/>
                </a:schemeClr>
              </a:solidFill>
              <a:effectLst>
                <a:innerShdw blurRad="69850" dist="43180" dir="5400000">
                  <a:srgbClr val="000000">
                    <a:alpha val="65000"/>
                  </a:srgbClr>
                </a:innerShdw>
              </a:effectLst>
              <a:latin typeface="Arial Black" panose="020B0A04020102020204" pitchFamily="34" charset="0"/>
              <a:ea typeface="+mn-ea"/>
              <a:cs typeface="Arial" pitchFamily="34" charset="0"/>
            </a:rPr>
            <a:t>ЗАБЕЗПЕЧЕННЯ УМОВ ДЛЯ ПСИХОЛОГІЧНОГО БЛАГОПОЛУЧЧЯ</a:t>
          </a:r>
          <a:endParaRPr lang="uk-UA" sz="1600" b="1" i="1" kern="1200" dirty="0">
            <a:ln w="1905"/>
            <a:solidFill>
              <a:schemeClr val="accent6">
                <a:lumMod val="50000"/>
              </a:schemeClr>
            </a:solidFill>
            <a:effectLst>
              <a:innerShdw blurRad="69850" dist="43180" dir="5400000">
                <a:srgbClr val="000000">
                  <a:alpha val="65000"/>
                </a:srgbClr>
              </a:innerShdw>
            </a:effectLst>
            <a:latin typeface="Arial Black" panose="020B0A04020102020204" pitchFamily="34" charset="0"/>
            <a:ea typeface="+mn-ea"/>
            <a:cs typeface="Arial" pitchFamily="34" charset="0"/>
          </a:endParaRPr>
        </a:p>
      </dsp:txBody>
      <dsp:txXfrm rot="10800000">
        <a:off x="0" y="819402"/>
        <a:ext cx="8229600" cy="521996"/>
      </dsp:txXfrm>
    </dsp:sp>
    <dsp:sp modelId="{A23D2AD3-1FBF-4DF6-8E80-D9664EB5B4AE}">
      <dsp:nvSpPr>
        <dsp:cNvPr id="0" name=""/>
        <dsp:cNvSpPr/>
      </dsp:nvSpPr>
      <dsp:spPr>
        <a:xfrm rot="10800000">
          <a:off x="0" y="2757"/>
          <a:ext cx="8229600" cy="901033"/>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algn="ctr" defTabSz="914400" rtl="0" eaLnBrk="1" latinLnBrk="1" hangingPunct="1">
            <a:lnSpc>
              <a:spcPct val="150000"/>
            </a:lnSpc>
            <a:spcBef>
              <a:spcPct val="0"/>
            </a:spcBef>
            <a:spcAft>
              <a:spcPct val="35000"/>
            </a:spcAft>
          </a:pPr>
          <a:r>
            <a:rPr lang="uk-UA" sz="2000" b="1" kern="1200" dirty="0" smtClean="0">
              <a:ln w="1905"/>
              <a:solidFill>
                <a:schemeClr val="accent6">
                  <a:lumMod val="50000"/>
                </a:schemeClr>
              </a:solidFill>
              <a:effectLst>
                <a:innerShdw blurRad="69850" dist="43180" dir="5400000">
                  <a:srgbClr val="000000">
                    <a:alpha val="65000"/>
                  </a:srgbClr>
                </a:innerShdw>
              </a:effectLst>
              <a:latin typeface="Arial Black" panose="020B0A04020102020204" pitchFamily="34" charset="0"/>
              <a:ea typeface="+mn-ea"/>
              <a:cs typeface="Arial" pitchFamily="34" charset="0"/>
            </a:rPr>
            <a:t>ПРАКТИЧНИЙ ПСИХОЛОГ</a:t>
          </a:r>
          <a:endParaRPr lang="uk-UA" sz="2000" b="1" kern="1200" dirty="0">
            <a:ln w="1905"/>
            <a:solidFill>
              <a:schemeClr val="accent6">
                <a:lumMod val="50000"/>
              </a:schemeClr>
            </a:solidFill>
            <a:effectLst>
              <a:innerShdw blurRad="69850" dist="43180" dir="5400000">
                <a:srgbClr val="000000">
                  <a:alpha val="65000"/>
                </a:srgbClr>
              </a:innerShdw>
            </a:effectLst>
            <a:latin typeface="Arial Black" panose="020B0A04020102020204" pitchFamily="34" charset="0"/>
            <a:ea typeface="+mn-ea"/>
            <a:cs typeface="Arial" pitchFamily="34" charset="0"/>
          </a:endParaRPr>
        </a:p>
      </dsp:txBody>
      <dsp:txXfrm rot="10800000">
        <a:off x="0" y="2757"/>
        <a:ext cx="8229600" cy="5854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4117FF-693F-4CBD-B236-341BBD0A8030}">
      <dsp:nvSpPr>
        <dsp:cNvPr id="0" name=""/>
        <dsp:cNvSpPr/>
      </dsp:nvSpPr>
      <dsp:spPr>
        <a:xfrm>
          <a:off x="-344568" y="-2"/>
          <a:ext cx="6542646" cy="97210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180000" lvl="0" algn="l" defTabSz="622300" rtl="0">
            <a:lnSpc>
              <a:spcPct val="90000"/>
            </a:lnSpc>
            <a:spcBef>
              <a:spcPct val="0"/>
            </a:spcBef>
            <a:spcAft>
              <a:spcPct val="35000"/>
            </a:spcAft>
          </a:pPr>
          <a:r>
            <a:rPr lang="uk-UA" sz="1400" b="1" kern="1200" dirty="0" smtClean="0">
              <a:solidFill>
                <a:schemeClr val="tx1"/>
              </a:solidFill>
              <a:latin typeface="Arial" pitchFamily="34" charset="0"/>
              <a:cs typeface="Arial" pitchFamily="34" charset="0"/>
            </a:rPr>
            <a:t>1. Створення умов для успішного особистісного    зростання в межах педагогічного середовища. </a:t>
          </a:r>
        </a:p>
        <a:p>
          <a:pPr marL="180000" lvl="0" algn="l" defTabSz="622300" rtl="0">
            <a:lnSpc>
              <a:spcPct val="90000"/>
            </a:lnSpc>
            <a:spcBef>
              <a:spcPct val="0"/>
            </a:spcBef>
            <a:spcAft>
              <a:spcPct val="35000"/>
            </a:spcAft>
          </a:pPr>
          <a:r>
            <a:rPr lang="uk-UA" sz="1400" b="1" kern="1200" dirty="0" smtClean="0">
              <a:solidFill>
                <a:schemeClr val="tx1"/>
              </a:solidFill>
              <a:latin typeface="Arial" pitchFamily="34" charset="0"/>
              <a:cs typeface="Arial" pitchFamily="34" charset="0"/>
            </a:rPr>
            <a:t>2. </a:t>
          </a:r>
          <a:r>
            <a:rPr lang="uk-UA" sz="1400" b="1" kern="1200" noProof="0" dirty="0" smtClean="0">
              <a:solidFill>
                <a:schemeClr val="tx1"/>
              </a:solidFill>
              <a:latin typeface="Arial" pitchFamily="34" charset="0"/>
              <a:cs typeface="Arial" pitchFamily="34" charset="0"/>
            </a:rPr>
            <a:t>«Індивідуальна траєкторія» кожного дошкільника (прогнозування перспектив його психосоціального розвитку).  </a:t>
          </a:r>
          <a:endParaRPr lang="uk-UA" sz="1400" b="1" kern="1200" noProof="0" dirty="0">
            <a:solidFill>
              <a:schemeClr val="tx1"/>
            </a:solidFill>
            <a:latin typeface="Arial" pitchFamily="34" charset="0"/>
            <a:cs typeface="Arial" pitchFamily="34" charset="0"/>
          </a:endParaRPr>
        </a:p>
      </dsp:txBody>
      <dsp:txXfrm>
        <a:off x="-316096" y="28470"/>
        <a:ext cx="5379930" cy="915164"/>
      </dsp:txXfrm>
    </dsp:sp>
    <dsp:sp modelId="{C10DDE08-718A-470D-BB31-DB569BF2A2D9}">
      <dsp:nvSpPr>
        <dsp:cNvPr id="0" name=""/>
        <dsp:cNvSpPr/>
      </dsp:nvSpPr>
      <dsp:spPr>
        <a:xfrm>
          <a:off x="0" y="1080125"/>
          <a:ext cx="6542646" cy="97210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b="1" kern="1200" dirty="0" smtClean="0">
              <a:solidFill>
                <a:schemeClr val="tx1"/>
              </a:solidFill>
              <a:latin typeface="Arial" pitchFamily="34" charset="0"/>
              <a:cs typeface="Arial" pitchFamily="34" charset="0"/>
            </a:rPr>
            <a:t>3. </a:t>
          </a:r>
          <a:r>
            <a:rPr lang="uk-UA" sz="1400" b="1" kern="1200" noProof="0" dirty="0" smtClean="0">
              <a:solidFill>
                <a:schemeClr val="tx1"/>
              </a:solidFill>
              <a:latin typeface="Arial" pitchFamily="34" charset="0"/>
              <a:cs typeface="Arial" pitchFamily="34" charset="0"/>
            </a:rPr>
            <a:t>Вирішення конкретних психологічних проблем, що виникають в освітньому та корекційно-відновлювальному процесі, формування готовності до пошуку варіантів конструктивного вирішення проблем.</a:t>
          </a:r>
        </a:p>
      </dsp:txBody>
      <dsp:txXfrm>
        <a:off x="28472" y="1108597"/>
        <a:ext cx="5365258" cy="915164"/>
      </dsp:txXfrm>
    </dsp:sp>
    <dsp:sp modelId="{27831CB9-3B3B-47E9-9903-AEFCB62E00D7}">
      <dsp:nvSpPr>
        <dsp:cNvPr id="0" name=""/>
        <dsp:cNvSpPr/>
      </dsp:nvSpPr>
      <dsp:spPr>
        <a:xfrm>
          <a:off x="231515" y="2160242"/>
          <a:ext cx="6542646" cy="97210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b="1" kern="1200" dirty="0" smtClean="0">
              <a:solidFill>
                <a:schemeClr val="tx1"/>
              </a:solidFill>
              <a:latin typeface="Arial" pitchFamily="34" charset="0"/>
              <a:cs typeface="Arial" pitchFamily="34" charset="0"/>
            </a:rPr>
            <a:t>4. Надання психологічної допомоги учасникам освітнього процесу, які мають проблеми психологічного та педагогічного характеру.</a:t>
          </a:r>
        </a:p>
        <a:p>
          <a:pPr lvl="0" algn="l" defTabSz="622300">
            <a:lnSpc>
              <a:spcPct val="90000"/>
            </a:lnSpc>
            <a:spcBef>
              <a:spcPct val="0"/>
            </a:spcBef>
            <a:spcAft>
              <a:spcPct val="35000"/>
            </a:spcAft>
          </a:pPr>
          <a:r>
            <a:rPr lang="uk-UA" sz="1400" b="1" kern="1200" dirty="0" smtClean="0">
              <a:solidFill>
                <a:schemeClr val="tx1"/>
              </a:solidFill>
              <a:latin typeface="Arial" pitchFamily="34" charset="0"/>
              <a:cs typeface="Arial" pitchFamily="34" charset="0"/>
            </a:rPr>
            <a:t>5. Встановлення діалогу між дітьми, їх батьками та найближчими родичами, педагогами.</a:t>
          </a:r>
          <a:endParaRPr lang="ru-RU" sz="1400" b="1" kern="1200" dirty="0" smtClean="0">
            <a:solidFill>
              <a:schemeClr val="tx1"/>
            </a:solidFill>
            <a:latin typeface="Arial" pitchFamily="34" charset="0"/>
            <a:cs typeface="Arial" pitchFamily="34" charset="0"/>
          </a:endParaRPr>
        </a:p>
      </dsp:txBody>
      <dsp:txXfrm>
        <a:off x="259987" y="2188714"/>
        <a:ext cx="5365258" cy="915164"/>
      </dsp:txXfrm>
    </dsp:sp>
    <dsp:sp modelId="{9F81BD5A-C9F1-4455-8D2E-73CABBC11BDE}">
      <dsp:nvSpPr>
        <dsp:cNvPr id="0" name=""/>
        <dsp:cNvSpPr/>
      </dsp:nvSpPr>
      <dsp:spPr>
        <a:xfrm>
          <a:off x="488545" y="3240360"/>
          <a:ext cx="6542646" cy="82809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b="1" kern="1200" dirty="0" smtClean="0">
              <a:solidFill>
                <a:schemeClr val="tx1"/>
              </a:solidFill>
              <a:latin typeface="Arial" pitchFamily="34" charset="0"/>
              <a:cs typeface="Arial" pitchFamily="34" charset="0"/>
            </a:rPr>
            <a:t>6.Формування адекватної поведінки в різноманітних життєвих ситуаціях.</a:t>
          </a:r>
          <a:endParaRPr lang="ru-RU" sz="1400" b="1" kern="1200" dirty="0" smtClean="0">
            <a:solidFill>
              <a:schemeClr val="tx1"/>
            </a:solidFill>
            <a:latin typeface="Arial" pitchFamily="34" charset="0"/>
            <a:cs typeface="Arial" pitchFamily="34" charset="0"/>
          </a:endParaRPr>
        </a:p>
      </dsp:txBody>
      <dsp:txXfrm>
        <a:off x="512799" y="3264614"/>
        <a:ext cx="5373694" cy="779591"/>
      </dsp:txXfrm>
    </dsp:sp>
    <dsp:sp modelId="{E9461036-DE84-41F7-BCC3-568AF9517F21}">
      <dsp:nvSpPr>
        <dsp:cNvPr id="0" name=""/>
        <dsp:cNvSpPr/>
      </dsp:nvSpPr>
      <dsp:spPr>
        <a:xfrm>
          <a:off x="0" y="4104451"/>
          <a:ext cx="8496935" cy="1260133"/>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uk-UA" sz="1400" b="1" kern="1200" dirty="0" smtClean="0">
              <a:solidFill>
                <a:schemeClr val="tx1"/>
              </a:solidFill>
              <a:latin typeface="Arial" pitchFamily="34" charset="0"/>
              <a:cs typeface="Arial" pitchFamily="34" charset="0"/>
            </a:rPr>
            <a:t> </a:t>
          </a:r>
          <a:r>
            <a:rPr lang="uk-UA" sz="1600" b="1" i="1" kern="1200" dirty="0" smtClean="0">
              <a:solidFill>
                <a:srgbClr val="800000"/>
              </a:solidFill>
              <a:latin typeface="Arial" pitchFamily="34" charset="0"/>
              <a:cs typeface="Arial" pitchFamily="34" charset="0"/>
            </a:rPr>
            <a:t>Забезпечення готовності педагогічних працівників закладів освіти  здійснювати психолого-педагогічний супровід і забезпечувати   якісну освіту дітям з порушеннями зору, зокрема тим, які мають психологічну травму або стан  яких погіршився внаслідок військових дій. </a:t>
          </a:r>
        </a:p>
      </dsp:txBody>
      <dsp:txXfrm>
        <a:off x="36908" y="4141359"/>
        <a:ext cx="6967998" cy="1186317"/>
      </dsp:txXfrm>
    </dsp:sp>
    <dsp:sp modelId="{8E8B4E59-F241-41E4-A56D-BA9675951016}">
      <dsp:nvSpPr>
        <dsp:cNvPr id="0" name=""/>
        <dsp:cNvSpPr/>
      </dsp:nvSpPr>
      <dsp:spPr>
        <a:xfrm>
          <a:off x="5422204" y="638172"/>
          <a:ext cx="631870" cy="631870"/>
        </a:xfrm>
        <a:prstGeom prst="downArrow">
          <a:avLst>
            <a:gd name="adj1" fmla="val 55000"/>
            <a:gd name="adj2" fmla="val 45000"/>
          </a:avLst>
        </a:prstGeom>
        <a:solidFill>
          <a:schemeClr val="accent6">
            <a:lumMod val="60000"/>
            <a:lumOff val="40000"/>
            <a:alpha val="9000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uk-UA" sz="2000" kern="1200"/>
        </a:p>
      </dsp:txBody>
      <dsp:txXfrm>
        <a:off x="5564375" y="638172"/>
        <a:ext cx="347528" cy="475482"/>
      </dsp:txXfrm>
    </dsp:sp>
    <dsp:sp modelId="{6D04AC29-4562-4DB3-ABAB-DFCABDCB7426}">
      <dsp:nvSpPr>
        <dsp:cNvPr id="0" name=""/>
        <dsp:cNvSpPr/>
      </dsp:nvSpPr>
      <dsp:spPr>
        <a:xfrm>
          <a:off x="5910778" y="1745295"/>
          <a:ext cx="631870" cy="631870"/>
        </a:xfrm>
        <a:prstGeom prst="downArrow">
          <a:avLst>
            <a:gd name="adj1" fmla="val 55000"/>
            <a:gd name="adj2" fmla="val 45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ru-RU" sz="2000" kern="1200"/>
        </a:p>
      </dsp:txBody>
      <dsp:txXfrm>
        <a:off x="6052949" y="1745295"/>
        <a:ext cx="347528" cy="475482"/>
      </dsp:txXfrm>
    </dsp:sp>
    <dsp:sp modelId="{DD2E6459-B7E1-4B0B-BA3B-4361F89A66A9}">
      <dsp:nvSpPr>
        <dsp:cNvPr id="0" name=""/>
        <dsp:cNvSpPr/>
      </dsp:nvSpPr>
      <dsp:spPr>
        <a:xfrm>
          <a:off x="6496206" y="3096344"/>
          <a:ext cx="631870" cy="631870"/>
        </a:xfrm>
        <a:prstGeom prst="downArrow">
          <a:avLst>
            <a:gd name="adj1" fmla="val 55000"/>
            <a:gd name="adj2" fmla="val 45000"/>
          </a:avLst>
        </a:prstGeom>
        <a:solidFill>
          <a:schemeClr val="accent6">
            <a:lumMod val="60000"/>
            <a:lumOff val="40000"/>
            <a:alpha val="9000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ru-RU" sz="2000" kern="1200"/>
        </a:p>
      </dsp:txBody>
      <dsp:txXfrm>
        <a:off x="6638377" y="3096344"/>
        <a:ext cx="347528" cy="475482"/>
      </dsp:txXfrm>
    </dsp:sp>
    <dsp:sp modelId="{A1E91B1C-3865-4D1C-A598-EA3562596183}">
      <dsp:nvSpPr>
        <dsp:cNvPr id="0" name=""/>
        <dsp:cNvSpPr/>
      </dsp:nvSpPr>
      <dsp:spPr>
        <a:xfrm>
          <a:off x="7488835" y="3600400"/>
          <a:ext cx="631870" cy="631870"/>
        </a:xfrm>
        <a:prstGeom prst="downArrow">
          <a:avLst>
            <a:gd name="adj1" fmla="val 55000"/>
            <a:gd name="adj2" fmla="val 45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ru-RU" sz="2000" kern="1200"/>
        </a:p>
      </dsp:txBody>
      <dsp:txXfrm>
        <a:off x="7631006" y="3600400"/>
        <a:ext cx="347528" cy="475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2BDBDA-4F94-4929-858F-AE59DAA252A2}">
      <dsp:nvSpPr>
        <dsp:cNvPr id="0" name=""/>
        <dsp:cNvSpPr/>
      </dsp:nvSpPr>
      <dsp:spPr>
        <a:xfrm>
          <a:off x="0" y="291560"/>
          <a:ext cx="8424936" cy="439188"/>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uk-UA" sz="1400" b="1" kern="1200" dirty="0" smtClean="0"/>
            <a:t>1  Комфортна організація режимних моментів. Ранкові зустрічі.</a:t>
          </a:r>
          <a:endParaRPr lang="uk-UA" sz="1400" b="1" kern="1200" dirty="0"/>
        </a:p>
      </dsp:txBody>
      <dsp:txXfrm>
        <a:off x="21439" y="312999"/>
        <a:ext cx="8382058" cy="396310"/>
      </dsp:txXfrm>
    </dsp:sp>
    <dsp:sp modelId="{329FCF48-50AE-4F53-AE4F-AFDACEAF8350}">
      <dsp:nvSpPr>
        <dsp:cNvPr id="0" name=""/>
        <dsp:cNvSpPr/>
      </dsp:nvSpPr>
      <dsp:spPr>
        <a:xfrm>
          <a:off x="0" y="1098052"/>
          <a:ext cx="8424936" cy="439188"/>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uk-UA" sz="1400" b="1" kern="1200" dirty="0" smtClean="0"/>
            <a:t>2</a:t>
          </a:r>
          <a:r>
            <a:rPr lang="ru-RU" sz="1400" b="1" kern="1200" dirty="0" smtClean="0"/>
            <a:t>. </a:t>
          </a:r>
          <a:r>
            <a:rPr lang="uk-UA" sz="1400" b="1" kern="1200" dirty="0" smtClean="0"/>
            <a:t>Організація рухової діяльності через організацію фізкультурно – оздоровчі заходи.</a:t>
          </a:r>
          <a:endParaRPr lang="uk-UA" sz="1400" b="1" kern="1200" dirty="0"/>
        </a:p>
      </dsp:txBody>
      <dsp:txXfrm>
        <a:off x="21439" y="1119491"/>
        <a:ext cx="8382058" cy="396310"/>
      </dsp:txXfrm>
    </dsp:sp>
    <dsp:sp modelId="{45E2BC3B-1450-43AB-A9FD-4E6F18E8D212}">
      <dsp:nvSpPr>
        <dsp:cNvPr id="0" name=""/>
        <dsp:cNvSpPr/>
      </dsp:nvSpPr>
      <dsp:spPr>
        <a:xfrm>
          <a:off x="0" y="1971748"/>
          <a:ext cx="8424936" cy="562934"/>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uk-UA" sz="1400" b="1" kern="1200" dirty="0" smtClean="0"/>
            <a:t>3.  Ігротерапія</a:t>
          </a:r>
          <a:endParaRPr lang="uk-UA" sz="1400" b="1" kern="1200" dirty="0"/>
        </a:p>
      </dsp:txBody>
      <dsp:txXfrm>
        <a:off x="27480" y="1999228"/>
        <a:ext cx="8369976" cy="507974"/>
      </dsp:txXfrm>
    </dsp:sp>
    <dsp:sp modelId="{0D835022-3F4B-4A51-84F0-F5531E336138}">
      <dsp:nvSpPr>
        <dsp:cNvPr id="0" name=""/>
        <dsp:cNvSpPr/>
      </dsp:nvSpPr>
      <dsp:spPr>
        <a:xfrm>
          <a:off x="0" y="2761577"/>
          <a:ext cx="8424936" cy="439188"/>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uk-UA" sz="1400" b="1" kern="1200" dirty="0" smtClean="0"/>
            <a:t>4. Арт-терапія</a:t>
          </a:r>
        </a:p>
      </dsp:txBody>
      <dsp:txXfrm>
        <a:off x="21439" y="2783016"/>
        <a:ext cx="8382058" cy="396310"/>
      </dsp:txXfrm>
    </dsp:sp>
    <dsp:sp modelId="{FE75EC66-8738-4943-BF79-3A1D15E278B2}">
      <dsp:nvSpPr>
        <dsp:cNvPr id="0" name=""/>
        <dsp:cNvSpPr/>
      </dsp:nvSpPr>
      <dsp:spPr>
        <a:xfrm>
          <a:off x="0" y="3610002"/>
          <a:ext cx="8424936" cy="439188"/>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b="1" kern="1200" dirty="0" smtClean="0"/>
            <a:t>5. Казкотерапія, ігри – драматизації.</a:t>
          </a:r>
          <a:endParaRPr lang="uk-UA" sz="1400" b="1" kern="1200" dirty="0" smtClean="0"/>
        </a:p>
      </dsp:txBody>
      <dsp:txXfrm>
        <a:off x="21439" y="3631441"/>
        <a:ext cx="8382058" cy="396310"/>
      </dsp:txXfrm>
    </dsp:sp>
    <dsp:sp modelId="{C38A714C-70DB-4B59-AE62-FE285C47CFA4}">
      <dsp:nvSpPr>
        <dsp:cNvPr id="0" name=""/>
        <dsp:cNvSpPr/>
      </dsp:nvSpPr>
      <dsp:spPr>
        <a:xfrm>
          <a:off x="0" y="4172935"/>
          <a:ext cx="8424936" cy="439188"/>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b="1" kern="1200" dirty="0" smtClean="0"/>
            <a:t>6.  </a:t>
          </a:r>
          <a:r>
            <a:rPr lang="ru-RU" sz="1400" b="1" kern="1200" dirty="0" err="1" smtClean="0"/>
            <a:t>Психогімнастика</a:t>
          </a:r>
          <a:r>
            <a:rPr lang="ru-RU" sz="1400" b="1" kern="1200" dirty="0" smtClean="0"/>
            <a:t>. </a:t>
          </a:r>
          <a:r>
            <a:rPr lang="ru-RU" sz="1400" b="1" kern="1200" dirty="0" err="1" smtClean="0"/>
            <a:t>Тілесно</a:t>
          </a:r>
          <a:r>
            <a:rPr lang="ru-RU" sz="1400" b="1" kern="1200" dirty="0" smtClean="0"/>
            <a:t> - </a:t>
          </a:r>
          <a:r>
            <a:rPr lang="ru-RU" sz="1400" b="1" kern="1200" dirty="0" err="1" smtClean="0"/>
            <a:t>орієнтовані</a:t>
          </a:r>
          <a:r>
            <a:rPr lang="ru-RU" sz="1400" b="1" kern="1200" dirty="0" smtClean="0"/>
            <a:t> </a:t>
          </a:r>
          <a:r>
            <a:rPr lang="ru-RU" sz="1400" b="1" kern="1200" dirty="0" err="1" smtClean="0"/>
            <a:t>методи</a:t>
          </a:r>
          <a:r>
            <a:rPr lang="ru-RU" sz="1400" b="1" kern="1200" dirty="0" smtClean="0"/>
            <a:t>, </a:t>
          </a:r>
          <a:r>
            <a:rPr lang="ru-RU" sz="1400" b="1" kern="1200" dirty="0" err="1" smtClean="0"/>
            <a:t>психомязове</a:t>
          </a:r>
          <a:r>
            <a:rPr lang="ru-RU" sz="1400" b="1" kern="1200" dirty="0" smtClean="0"/>
            <a:t> </a:t>
          </a:r>
          <a:r>
            <a:rPr lang="ru-RU" sz="1400" b="1" kern="1200" dirty="0" err="1" smtClean="0"/>
            <a:t>тренування</a:t>
          </a:r>
          <a:r>
            <a:rPr lang="ru-RU" sz="1400" b="1" kern="1200" dirty="0" smtClean="0"/>
            <a:t>. </a:t>
          </a:r>
          <a:endParaRPr lang="uk-UA" sz="1400" b="1" kern="1200" dirty="0"/>
        </a:p>
      </dsp:txBody>
      <dsp:txXfrm>
        <a:off x="21439" y="4194374"/>
        <a:ext cx="8382058" cy="396310"/>
      </dsp:txXfrm>
    </dsp:sp>
    <dsp:sp modelId="{EFA4AE9A-A61B-4E6A-B95B-E2871A316619}">
      <dsp:nvSpPr>
        <dsp:cNvPr id="0" name=""/>
        <dsp:cNvSpPr/>
      </dsp:nvSpPr>
      <dsp:spPr>
        <a:xfrm>
          <a:off x="0" y="4912219"/>
          <a:ext cx="8424936" cy="439188"/>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uk-UA" sz="1400" b="1" kern="1200" dirty="0" smtClean="0"/>
            <a:t>7. Відвідування кімнати психологічного розвантаження.</a:t>
          </a:r>
          <a:endParaRPr lang="uk-UA" sz="1400" b="1" kern="1200" dirty="0"/>
        </a:p>
      </dsp:txBody>
      <dsp:txXfrm>
        <a:off x="21439" y="4933658"/>
        <a:ext cx="8382058" cy="39631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023EFD-A2F4-4884-8CEE-EA2DFF209A3F}" type="datetimeFigureOut">
              <a:rPr lang="uk-UA" smtClean="0"/>
              <a:t>18.09.2023</a:t>
            </a:fld>
            <a:endParaRPr lang="uk-UA"/>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FDBE2-E1CB-4F5E-BDD9-6C7B3B90702E}" type="slidenum">
              <a:rPr lang="uk-UA" smtClean="0"/>
              <a:t>‹#›</a:t>
            </a:fld>
            <a:endParaRPr lang="uk-UA"/>
          </a:p>
        </p:txBody>
      </p:sp>
    </p:spTree>
    <p:extLst>
      <p:ext uri="{BB962C8B-B14F-4D97-AF65-F5344CB8AC3E}">
        <p14:creationId xmlns:p14="http://schemas.microsoft.com/office/powerpoint/2010/main" val="3237263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30FDBE2-E1CB-4F5E-BDD9-6C7B3B90702E}" type="slidenum">
              <a:rPr lang="uk-UA" smtClean="0"/>
              <a:t>2</a:t>
            </a:fld>
            <a:endParaRPr lang="uk-UA" dirty="0"/>
          </a:p>
        </p:txBody>
      </p:sp>
    </p:spTree>
    <p:extLst>
      <p:ext uri="{BB962C8B-B14F-4D97-AF65-F5344CB8AC3E}">
        <p14:creationId xmlns:p14="http://schemas.microsoft.com/office/powerpoint/2010/main" val="1129512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30FDBE2-E1CB-4F5E-BDD9-6C7B3B90702E}" type="slidenum">
              <a:rPr lang="uk-UA" smtClean="0"/>
              <a:t>4</a:t>
            </a:fld>
            <a:endParaRPr lang="uk-UA" dirty="0"/>
          </a:p>
        </p:txBody>
      </p:sp>
    </p:spTree>
    <p:extLst>
      <p:ext uri="{BB962C8B-B14F-4D97-AF65-F5344CB8AC3E}">
        <p14:creationId xmlns:p14="http://schemas.microsoft.com/office/powerpoint/2010/main" val="1129512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30FDBE2-E1CB-4F5E-BDD9-6C7B3B90702E}" type="slidenum">
              <a:rPr lang="uk-UA" smtClean="0"/>
              <a:t>5</a:t>
            </a:fld>
            <a:endParaRPr lang="uk-UA"/>
          </a:p>
        </p:txBody>
      </p:sp>
    </p:spTree>
    <p:extLst>
      <p:ext uri="{BB962C8B-B14F-4D97-AF65-F5344CB8AC3E}">
        <p14:creationId xmlns:p14="http://schemas.microsoft.com/office/powerpoint/2010/main" val="4206888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30FDBE2-E1CB-4F5E-BDD9-6C7B3B90702E}" type="slidenum">
              <a:rPr lang="uk-UA" smtClean="0"/>
              <a:t>6</a:t>
            </a:fld>
            <a:endParaRPr lang="uk-UA"/>
          </a:p>
        </p:txBody>
      </p:sp>
    </p:spTree>
    <p:extLst>
      <p:ext uri="{BB962C8B-B14F-4D97-AF65-F5344CB8AC3E}">
        <p14:creationId xmlns:p14="http://schemas.microsoft.com/office/powerpoint/2010/main" val="1951184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30FDBE2-E1CB-4F5E-BDD9-6C7B3B90702E}" type="slidenum">
              <a:rPr lang="uk-UA" smtClean="0"/>
              <a:t>7</a:t>
            </a:fld>
            <a:endParaRPr lang="uk-UA"/>
          </a:p>
        </p:txBody>
      </p:sp>
    </p:spTree>
    <p:extLst>
      <p:ext uri="{BB962C8B-B14F-4D97-AF65-F5344CB8AC3E}">
        <p14:creationId xmlns:p14="http://schemas.microsoft.com/office/powerpoint/2010/main" val="899800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30FDBE2-E1CB-4F5E-BDD9-6C7B3B90702E}" type="slidenum">
              <a:rPr lang="uk-UA" smtClean="0"/>
              <a:t>8</a:t>
            </a:fld>
            <a:endParaRPr lang="uk-UA"/>
          </a:p>
        </p:txBody>
      </p:sp>
    </p:spTree>
    <p:extLst>
      <p:ext uri="{BB962C8B-B14F-4D97-AF65-F5344CB8AC3E}">
        <p14:creationId xmlns:p14="http://schemas.microsoft.com/office/powerpoint/2010/main" val="2652835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241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CCD61-643D-44A5-A450-3A42A50CBC1E}" type="datetimeFigureOut">
              <a:rPr lang="en-US" smtClean="0"/>
              <a:pPr/>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val="96291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val="129688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val="2987035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val="179237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val="396285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6778"/>
            <a:ext cx="9144000" cy="1069514"/>
          </a:xfrm>
          <a:prstGeom prst="rect">
            <a:avLst/>
          </a:prstGeom>
        </p:spPr>
        <p:txBody>
          <a:bodyPr anchor="ctr"/>
          <a:lstStyle>
            <a:lvl1pPr>
              <a:defRPr b="1" baseline="0">
                <a:solidFill>
                  <a:schemeClr val="accent6">
                    <a:lumMod val="50000"/>
                  </a:schemeClr>
                </a:solidFill>
                <a:latin typeface="Arial" pitchFamily="34" charset="0"/>
                <a:cs typeface="Arial" pitchFamily="34" charset="0"/>
              </a:defRPr>
            </a:lvl1pPr>
          </a:lstStyle>
          <a:p>
            <a:r>
              <a:rPr lang="en-US" altLang="ko-KR" dirty="0" smtClean="0"/>
              <a:t> Click to add title</a:t>
            </a:r>
            <a:endParaRPr lang="ko-KR" altLang="en-US" dirty="0"/>
          </a:p>
        </p:txBody>
      </p:sp>
      <p:sp>
        <p:nvSpPr>
          <p:cNvPr id="3" name="Content Placeholder 2"/>
          <p:cNvSpPr>
            <a:spLocks noGrp="1"/>
          </p:cNvSpPr>
          <p:nvPr>
            <p:ph idx="1"/>
          </p:nvPr>
        </p:nvSpPr>
        <p:spPr>
          <a:xfrm>
            <a:off x="457200" y="1600201"/>
            <a:ext cx="8229600" cy="460648"/>
          </a:xfrm>
          <a:prstGeom prst="rect">
            <a:avLst/>
          </a:prstGeom>
        </p:spPr>
        <p:txBody>
          <a:bodyPr anchor="ctr"/>
          <a:lstStyle>
            <a:lvl1pPr marL="0" indent="0">
              <a:buNone/>
              <a:defRPr sz="2000">
                <a:solidFill>
                  <a:schemeClr val="accent6">
                    <a:lumMod val="50000"/>
                  </a:schemeClr>
                </a:solidFill>
              </a:defRPr>
            </a:lvl1pPr>
          </a:lstStyle>
          <a:p>
            <a:pPr lvl="0"/>
            <a:r>
              <a:rPr lang="en-US" altLang="ko-KR" dirty="0" smtClean="0"/>
              <a:t>Click to edit Master text styles</a:t>
            </a:r>
          </a:p>
        </p:txBody>
      </p:sp>
      <p:sp>
        <p:nvSpPr>
          <p:cNvPr id="4" name="Content Placeholder 2"/>
          <p:cNvSpPr>
            <a:spLocks noGrp="1"/>
          </p:cNvSpPr>
          <p:nvPr>
            <p:ph idx="10"/>
          </p:nvPr>
        </p:nvSpPr>
        <p:spPr>
          <a:xfrm>
            <a:off x="467544" y="2276872"/>
            <a:ext cx="8229600" cy="3600400"/>
          </a:xfrm>
          <a:prstGeom prst="rect">
            <a:avLst/>
          </a:prstGeom>
        </p:spPr>
        <p:txBody>
          <a:bodyPr lIns="396000" anchor="t"/>
          <a:lstStyle>
            <a:lvl1pPr marL="0" indent="0">
              <a:buNone/>
              <a:defRPr sz="1400">
                <a:solidFill>
                  <a:schemeClr val="accent6">
                    <a:lumMod val="50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369401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1069514"/>
          </a:xfrm>
          <a:prstGeom prst="rect">
            <a:avLst/>
          </a:prstGeom>
        </p:spPr>
        <p:txBody>
          <a:bodyPr anchor="ctr"/>
          <a:lstStyle>
            <a:lvl1pPr>
              <a:defRPr b="1" baseline="0">
                <a:solidFill>
                  <a:schemeClr val="accent6">
                    <a:lumMod val="50000"/>
                  </a:schemeClr>
                </a:solidFill>
                <a:latin typeface="Arial" pitchFamily="34" charset="0"/>
                <a:cs typeface="Arial" pitchFamily="34" charset="0"/>
              </a:defRPr>
            </a:lvl1pPr>
          </a:lstStyle>
          <a:p>
            <a:r>
              <a:rPr lang="en-US" altLang="ko-KR" dirty="0" smtClean="0"/>
              <a:t> Click to add title</a:t>
            </a:r>
            <a:endParaRPr lang="ko-KR" altLang="en-US" dirty="0"/>
          </a:p>
        </p:txBody>
      </p:sp>
      <p:sp>
        <p:nvSpPr>
          <p:cNvPr id="4" name="Content Placeholder 2"/>
          <p:cNvSpPr>
            <a:spLocks noGrp="1"/>
          </p:cNvSpPr>
          <p:nvPr>
            <p:ph idx="1"/>
          </p:nvPr>
        </p:nvSpPr>
        <p:spPr>
          <a:xfrm>
            <a:off x="2123728" y="1268760"/>
            <a:ext cx="6563072" cy="460648"/>
          </a:xfrm>
          <a:prstGeom prst="rect">
            <a:avLst/>
          </a:prstGeom>
        </p:spPr>
        <p:txBody>
          <a:bodyPr anchor="ctr"/>
          <a:lstStyle>
            <a:lvl1pPr marL="0" indent="0">
              <a:buNone/>
              <a:defRPr sz="2000">
                <a:solidFill>
                  <a:schemeClr val="accent6">
                    <a:lumMod val="50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2134072" y="1844824"/>
            <a:ext cx="6563072" cy="4147865"/>
          </a:xfrm>
          <a:prstGeom prst="rect">
            <a:avLst/>
          </a:prstGeom>
        </p:spPr>
        <p:txBody>
          <a:bodyPr lIns="396000" anchor="t"/>
          <a:lstStyle>
            <a:lvl1pPr marL="0" indent="0">
              <a:buNone/>
              <a:defRPr sz="1400">
                <a:solidFill>
                  <a:schemeClr val="accent6">
                    <a:lumMod val="50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2326818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val="165608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val="92428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DCCD61-643D-44A5-A450-3A42A50CBC1E}"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val="327793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DCCD61-643D-44A5-A450-3A42A50CBC1E}"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val="778790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DCCD61-643D-44A5-A450-3A42A50CBC1E}" type="datetimeFigureOut">
              <a:rPr lang="en-US" smtClean="0"/>
              <a:pPr/>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val="2919811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DCCD61-643D-44A5-A450-3A42A50CBC1E}" type="datetimeFigureOut">
              <a:rPr lang="en-US" smtClean="0"/>
              <a:pPr/>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val="1818119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733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l" defTabSz="914400" rtl="0" eaLnBrk="1" latinLnBrk="1" hangingPunct="1">
        <a:spcBef>
          <a:spcPct val="0"/>
        </a:spcBef>
        <a:buNone/>
        <a:defRPr sz="40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CD61-643D-44A5-A450-3A42A50CBC1E}" type="datetimeFigureOut">
              <a:rPr lang="en-US" smtClean="0"/>
              <a:pPr/>
              <a:t>9/18/2023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0832-F084-422D-97D1-AF848F4F2C34}" type="slidenum">
              <a:rPr lang="en-US" smtClean="0"/>
              <a:pPr/>
              <a:t>‹#›</a:t>
            </a:fld>
            <a:endParaRPr lang="en-US"/>
          </a:p>
        </p:txBody>
      </p:sp>
    </p:spTree>
    <p:extLst>
      <p:ext uri="{BB962C8B-B14F-4D97-AF65-F5344CB8AC3E}">
        <p14:creationId xmlns:p14="http://schemas.microsoft.com/office/powerpoint/2010/main" val="32863573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35896" y="3573016"/>
            <a:ext cx="2627784" cy="288032"/>
          </a:xfrm>
          <a:prstGeom prst="rect">
            <a:avLst/>
          </a:prstGeom>
          <a:noFill/>
        </p:spPr>
        <p:txBody>
          <a:bodyPr wrap="square">
            <a:spAutoFit/>
          </a:bodyPr>
          <a:lstStyle/>
          <a:p>
            <a:pPr fontAlgn="auto">
              <a:spcBef>
                <a:spcPts val="0"/>
              </a:spcBef>
              <a:spcAft>
                <a:spcPts val="0"/>
              </a:spcAft>
              <a:defRPr/>
            </a:pPr>
            <a:r>
              <a:rPr kumimoji="0" lang="en-US" altLang="ko-KR" sz="1200" b="1" dirty="0" smtClean="0">
                <a:solidFill>
                  <a:schemeClr val="accent6">
                    <a:lumMod val="50000"/>
                  </a:schemeClr>
                </a:solidFill>
                <a:latin typeface="Arial" pitchFamily="34" charset="0"/>
                <a:cs typeface="Arial" pitchFamily="34" charset="0"/>
              </a:rPr>
              <a:t>    </a:t>
            </a:r>
            <a:endParaRPr kumimoji="0" lang="en-US" altLang="ko-KR" sz="1200" b="1" dirty="0">
              <a:solidFill>
                <a:schemeClr val="accent6">
                  <a:lumMod val="50000"/>
                </a:schemeClr>
              </a:solidFill>
              <a:latin typeface="Arial" pitchFamily="34" charset="0"/>
              <a:cs typeface="Arial" pitchFamily="34" charset="0"/>
            </a:endParaRPr>
          </a:p>
        </p:txBody>
      </p:sp>
      <p:sp>
        <p:nvSpPr>
          <p:cNvPr id="5" name="TextBox 1"/>
          <p:cNvSpPr txBox="1">
            <a:spLocks noChangeArrowheads="1"/>
          </p:cNvSpPr>
          <p:nvPr/>
        </p:nvSpPr>
        <p:spPr bwMode="auto">
          <a:xfrm>
            <a:off x="342563" y="2510032"/>
            <a:ext cx="8446625" cy="2125967"/>
          </a:xfrm>
          <a:prstGeom prst="rect">
            <a:avLst/>
          </a:prstGeom>
          <a:solidFill>
            <a:schemeClr val="accent4">
              <a:lumMod val="40000"/>
              <a:lumOff val="60000"/>
            </a:schemeClr>
          </a:solidFill>
          <a:ln w="9525">
            <a:noFill/>
            <a:miter lim="800000"/>
            <a:headEnd/>
            <a:tailEnd/>
          </a:ln>
        </p:spPr>
        <p:txBody>
          <a:bodyPr wrap="square">
            <a:spAutoFit/>
          </a:bodyPr>
          <a:lstStyle/>
          <a:p>
            <a:pPr algn="ctr">
              <a:lnSpc>
                <a:spcPct val="120000"/>
              </a:lnSpc>
            </a:pPr>
            <a:r>
              <a:rPr lang="uk-UA" altLang="ko-KR" sz="2800" b="1" dirty="0" smtClean="0">
                <a:ln w="1905"/>
                <a:solidFill>
                  <a:schemeClr val="accent2">
                    <a:lumMod val="75000"/>
                  </a:schemeClr>
                </a:solidFill>
                <a:effectLst>
                  <a:innerShdw blurRad="69850" dist="43180" dir="5400000">
                    <a:srgbClr val="000000">
                      <a:alpha val="65000"/>
                    </a:srgbClr>
                  </a:innerShdw>
                </a:effectLst>
                <a:latin typeface="Arial Black" panose="020B0A04020102020204" pitchFamily="34" charset="0"/>
                <a:ea typeface="맑은 고딕" pitchFamily="50" charset="-127"/>
                <a:cs typeface="Arial" pitchFamily="34" charset="0"/>
              </a:rPr>
              <a:t>Психолого-педагогічний супровід розвитку соціально-емоційної сфери дошкільників з порушеннями зору </a:t>
            </a:r>
          </a:p>
          <a:p>
            <a:pPr algn="ctr">
              <a:lnSpc>
                <a:spcPct val="120000"/>
              </a:lnSpc>
            </a:pPr>
            <a:r>
              <a:rPr lang="uk-UA" altLang="ko-KR" sz="2800" b="1" dirty="0" smtClean="0">
                <a:ln w="1905"/>
                <a:solidFill>
                  <a:schemeClr val="accent2">
                    <a:lumMod val="75000"/>
                  </a:schemeClr>
                </a:solidFill>
                <a:effectLst>
                  <a:innerShdw blurRad="69850" dist="43180" dir="5400000">
                    <a:srgbClr val="000000">
                      <a:alpha val="65000"/>
                    </a:srgbClr>
                  </a:innerShdw>
                </a:effectLst>
                <a:latin typeface="Arial Black" panose="020B0A04020102020204" pitchFamily="34" charset="0"/>
                <a:ea typeface="맑은 고딕" pitchFamily="50" charset="-127"/>
                <a:cs typeface="Arial" pitchFamily="34" charset="0"/>
              </a:rPr>
              <a:t>в умовах ЗДО</a:t>
            </a:r>
          </a:p>
        </p:txBody>
      </p:sp>
      <p:pic>
        <p:nvPicPr>
          <p:cNvPr id="12" name="Picture 11"/>
          <p:cNvPicPr>
            <a:picLocks noChangeAspect="1"/>
          </p:cNvPicPr>
          <p:nvPr/>
        </p:nvPicPr>
        <p:blipFill>
          <a:blip r:embed="rId2" cstate="email">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tretch>
            <a:fillRect/>
          </a:stretch>
        </p:blipFill>
        <p:spPr>
          <a:xfrm>
            <a:off x="301839" y="4797152"/>
            <a:ext cx="1301512" cy="321849"/>
          </a:xfrm>
          <a:prstGeom prst="rect">
            <a:avLst/>
          </a:prstGeom>
        </p:spPr>
      </p:pic>
      <p:sp>
        <p:nvSpPr>
          <p:cNvPr id="7" name="TextBox 1"/>
          <p:cNvSpPr txBox="1">
            <a:spLocks noChangeArrowheads="1"/>
          </p:cNvSpPr>
          <p:nvPr/>
        </p:nvSpPr>
        <p:spPr bwMode="auto">
          <a:xfrm>
            <a:off x="2771800" y="5375304"/>
            <a:ext cx="6037980" cy="535531"/>
          </a:xfrm>
          <a:prstGeom prst="rect">
            <a:avLst/>
          </a:prstGeom>
          <a:noFill/>
          <a:ln w="9525">
            <a:noFill/>
            <a:miter lim="800000"/>
            <a:headEnd/>
            <a:tailEnd/>
          </a:ln>
        </p:spPr>
        <p:txBody>
          <a:bodyPr wrap="square">
            <a:spAutoFit/>
          </a:bodyPr>
          <a:lstStyle/>
          <a:p>
            <a:pPr algn="ctr">
              <a:lnSpc>
                <a:spcPct val="120000"/>
              </a:lnSpc>
            </a:pPr>
            <a:r>
              <a:rPr lang="uk-UA" altLang="ko-KR" sz="1200" b="1" dirty="0" smtClean="0">
                <a:ln w="1905"/>
                <a:solidFill>
                  <a:schemeClr val="bg2">
                    <a:lumMod val="10000"/>
                  </a:schemeClr>
                </a:solidFill>
                <a:effectLst>
                  <a:innerShdw blurRad="69850" dist="43180" dir="5400000">
                    <a:srgbClr val="000000">
                      <a:alpha val="65000"/>
                    </a:srgbClr>
                  </a:innerShdw>
                </a:effectLst>
                <a:latin typeface="Arial Black" panose="020B0A04020102020204" pitchFamily="34" charset="0"/>
                <a:ea typeface="맑은 고딕" pitchFamily="50" charset="-127"/>
                <a:cs typeface="Arial" pitchFamily="34" charset="0"/>
              </a:rPr>
              <a:t>Спікер - вихователь – методист КЗ «ЗДО № 28 ВМР»</a:t>
            </a:r>
          </a:p>
          <a:p>
            <a:pPr algn="ctr">
              <a:lnSpc>
                <a:spcPct val="120000"/>
              </a:lnSpc>
            </a:pPr>
            <a:r>
              <a:rPr lang="uk-UA" altLang="ko-KR" sz="1200" b="1" dirty="0" smtClean="0">
                <a:ln w="1905"/>
                <a:solidFill>
                  <a:schemeClr val="bg2">
                    <a:lumMod val="10000"/>
                  </a:schemeClr>
                </a:solidFill>
                <a:effectLst>
                  <a:innerShdw blurRad="69850" dist="43180" dir="5400000">
                    <a:srgbClr val="000000">
                      <a:alpha val="65000"/>
                    </a:srgbClr>
                  </a:innerShdw>
                </a:effectLst>
                <a:latin typeface="Arial Black" panose="020B0A04020102020204" pitchFamily="34" charset="0"/>
                <a:ea typeface="맑은 고딕" pitchFamily="50" charset="-127"/>
                <a:cs typeface="Arial" pitchFamily="34" charset="0"/>
              </a:rPr>
              <a:t>Ольга </a:t>
            </a:r>
            <a:r>
              <a:rPr lang="uk-UA" altLang="ko-KR" sz="1200" b="1" dirty="0" err="1" smtClean="0">
                <a:ln w="1905"/>
                <a:solidFill>
                  <a:schemeClr val="bg2">
                    <a:lumMod val="10000"/>
                  </a:schemeClr>
                </a:solidFill>
                <a:effectLst>
                  <a:innerShdw blurRad="69850" dist="43180" dir="5400000">
                    <a:srgbClr val="000000">
                      <a:alpha val="65000"/>
                    </a:srgbClr>
                  </a:innerShdw>
                </a:effectLst>
                <a:latin typeface="Arial Black" panose="020B0A04020102020204" pitchFamily="34" charset="0"/>
                <a:ea typeface="맑은 고딕" pitchFamily="50" charset="-127"/>
                <a:cs typeface="Arial" pitchFamily="34" charset="0"/>
              </a:rPr>
              <a:t>Лучко</a:t>
            </a:r>
            <a:r>
              <a:rPr lang="uk-UA" altLang="ko-KR" sz="1200" b="1" dirty="0" smtClean="0">
                <a:ln w="1905"/>
                <a:solidFill>
                  <a:schemeClr val="bg2">
                    <a:lumMod val="10000"/>
                  </a:schemeClr>
                </a:solidFill>
                <a:effectLst>
                  <a:innerShdw blurRad="69850" dist="43180" dir="5400000">
                    <a:srgbClr val="000000">
                      <a:alpha val="65000"/>
                    </a:srgbClr>
                  </a:innerShdw>
                </a:effectLst>
                <a:latin typeface="Arial Black" panose="020B0A04020102020204" pitchFamily="34" charset="0"/>
                <a:ea typeface="맑은 고딕" pitchFamily="50" charset="-127"/>
                <a:cs typeface="Arial" pitchFamily="34" charset="0"/>
              </a:rPr>
              <a:t> </a:t>
            </a:r>
          </a:p>
        </p:txBody>
      </p:sp>
      <p:pic>
        <p:nvPicPr>
          <p:cNvPr id="1027" name="Picture 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07504" y="4964288"/>
            <a:ext cx="2291314" cy="1694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67544" y="332656"/>
            <a:ext cx="7884861" cy="1658937"/>
          </a:xfrm>
          <a:prstGeom prst="rect">
            <a:avLst/>
          </a:prstGeom>
          <a:solidFill>
            <a:schemeClr val="accent4">
              <a:lumMod val="40000"/>
              <a:lumOff val="60000"/>
            </a:schemeClr>
          </a:solidFill>
          <a:ln>
            <a:noFill/>
          </a:ln>
          <a:effectLst/>
        </p:spPr>
      </p:pic>
    </p:spTree>
    <p:extLst>
      <p:ext uri="{BB962C8B-B14F-4D97-AF65-F5344CB8AC3E}">
        <p14:creationId xmlns:p14="http://schemas.microsoft.com/office/powerpoint/2010/main" val="19412217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Содержимое 10"/>
          <p:cNvGraphicFramePr>
            <a:graphicFrameLocks noGrp="1"/>
          </p:cNvGraphicFramePr>
          <p:nvPr>
            <p:ph idx="10"/>
            <p:extLst>
              <p:ext uri="{D42A27DB-BD31-4B8C-83A1-F6EECF244321}">
                <p14:modId xmlns:p14="http://schemas.microsoft.com/office/powerpoint/2010/main" val="1115218998"/>
              </p:ext>
            </p:extLst>
          </p:nvPr>
        </p:nvGraphicFramePr>
        <p:xfrm>
          <a:off x="467544" y="1124744"/>
          <a:ext cx="8424936"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3"/>
          <p:cNvSpPr txBox="1">
            <a:spLocks/>
          </p:cNvSpPr>
          <p:nvPr/>
        </p:nvSpPr>
        <p:spPr>
          <a:xfrm>
            <a:off x="395536" y="188640"/>
            <a:ext cx="8496944" cy="864096"/>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lvl="0" algn="ctr">
              <a:spcBef>
                <a:spcPct val="0"/>
              </a:spcBef>
            </a:pPr>
            <a:r>
              <a:rPr lang="uk-UA"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 </a:t>
            </a:r>
            <a:r>
              <a:rPr lang="uk-UA"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Корекційна робота з розвитку емоційної  сфери </a:t>
            </a:r>
            <a:endParaRPr kumimoji="0" lang="ko-KR" altLang="en-US" sz="2000" b="1" i="0" strike="noStrike" kern="1200" normalizeH="0" baseline="0" noProof="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5"/>
          <p:cNvSpPr>
            <a:spLocks noGrp="1"/>
          </p:cNvSpPr>
          <p:nvPr>
            <p:ph idx="1"/>
          </p:nvPr>
        </p:nvSpPr>
        <p:spPr>
          <a:xfrm>
            <a:off x="197265" y="1412776"/>
            <a:ext cx="8946735" cy="3240360"/>
          </a:xfrm>
        </p:spPr>
        <p:style>
          <a:lnRef idx="1">
            <a:schemeClr val="accent6"/>
          </a:lnRef>
          <a:fillRef idx="2">
            <a:schemeClr val="accent6"/>
          </a:fillRef>
          <a:effectRef idx="1">
            <a:schemeClr val="accent6"/>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20000"/>
              </a:lnSpc>
            </a:pPr>
            <a:r>
              <a:rPr lang="uk-UA" sz="1600" b="1" i="1" spc="50" dirty="0">
                <a:ln w="11430"/>
                <a:solidFill>
                  <a:srgbClr val="800000"/>
                </a:solidFill>
                <a:latin typeface="Arial" pitchFamily="34" charset="0"/>
                <a:cs typeface="Arial" pitchFamily="34" charset="0"/>
              </a:rPr>
              <a:t>Підтримувати дитину – значить вірити в неї. Причому дитина відчуває</a:t>
            </a:r>
            <a:endParaRPr lang="ru-RU" sz="1600" b="1" i="1" spc="50" dirty="0">
              <a:ln w="11430"/>
              <a:solidFill>
                <a:srgbClr val="800000"/>
              </a:solidFill>
              <a:latin typeface="Arial" pitchFamily="34" charset="0"/>
              <a:cs typeface="Arial" pitchFamily="34" charset="0"/>
            </a:endParaRPr>
          </a:p>
          <a:p>
            <a:pPr>
              <a:lnSpc>
                <a:spcPct val="120000"/>
              </a:lnSpc>
            </a:pPr>
            <a:r>
              <a:rPr lang="uk-UA" sz="1600" b="1" i="1" spc="50" dirty="0">
                <a:ln w="11430"/>
                <a:solidFill>
                  <a:srgbClr val="800000"/>
                </a:solidFill>
                <a:latin typeface="Arial" pitchFamily="34" charset="0"/>
                <a:cs typeface="Arial" pitchFamily="34" charset="0"/>
              </a:rPr>
              <a:t>потребу в підтримці не тільки тоді, коли їй погано, але й тоді, коли їй добре.</a:t>
            </a:r>
            <a:endParaRPr lang="ru-RU" sz="1600" b="1" i="1" spc="50" dirty="0">
              <a:ln w="11430"/>
              <a:solidFill>
                <a:srgbClr val="800000"/>
              </a:solidFill>
              <a:latin typeface="Arial" pitchFamily="34" charset="0"/>
              <a:cs typeface="Arial" pitchFamily="34" charset="0"/>
            </a:endParaRPr>
          </a:p>
          <a:p>
            <a:pPr>
              <a:lnSpc>
                <a:spcPct val="120000"/>
              </a:lnSpc>
            </a:pPr>
            <a:r>
              <a:rPr lang="uk-UA" sz="1600" b="1" i="1" spc="50" dirty="0">
                <a:ln w="11430"/>
                <a:solidFill>
                  <a:srgbClr val="800000"/>
                </a:solidFill>
                <a:latin typeface="Arial" pitchFamily="34" charset="0"/>
                <a:cs typeface="Arial" pitchFamily="34" charset="0"/>
              </a:rPr>
              <a:t>Дуже важливо піклуватися про те, щоб створити дитині ситуацію з</a:t>
            </a:r>
            <a:endParaRPr lang="ru-RU" sz="1600" b="1" i="1" spc="50" dirty="0">
              <a:ln w="11430"/>
              <a:solidFill>
                <a:srgbClr val="800000"/>
              </a:solidFill>
              <a:latin typeface="Arial" pitchFamily="34" charset="0"/>
              <a:cs typeface="Arial" pitchFamily="34" charset="0"/>
            </a:endParaRPr>
          </a:p>
          <a:p>
            <a:pPr>
              <a:lnSpc>
                <a:spcPct val="120000"/>
              </a:lnSpc>
            </a:pPr>
            <a:r>
              <a:rPr lang="uk-UA" sz="1600" b="1" i="1" spc="50" dirty="0">
                <a:ln w="11430"/>
                <a:solidFill>
                  <a:srgbClr val="800000"/>
                </a:solidFill>
                <a:latin typeface="Arial" pitchFamily="34" charset="0"/>
                <a:cs typeface="Arial" pitchFamily="34" charset="0"/>
              </a:rPr>
              <a:t>гарантованим успіхом. Можливо, це вимагатиме від дорослого деяких змін у  </a:t>
            </a:r>
            <a:endParaRPr lang="uk-UA" sz="1600" b="1" i="1" spc="50" dirty="0" smtClean="0">
              <a:ln w="11430"/>
              <a:solidFill>
                <a:srgbClr val="800000"/>
              </a:solidFill>
              <a:latin typeface="Arial" pitchFamily="34" charset="0"/>
              <a:cs typeface="Arial" pitchFamily="34" charset="0"/>
            </a:endParaRPr>
          </a:p>
          <a:p>
            <a:pPr>
              <a:lnSpc>
                <a:spcPct val="120000"/>
              </a:lnSpc>
            </a:pPr>
            <a:r>
              <a:rPr lang="uk-UA" sz="1600" b="1" i="1" spc="50" dirty="0" smtClean="0">
                <a:ln w="11430"/>
                <a:solidFill>
                  <a:srgbClr val="800000"/>
                </a:solidFill>
                <a:latin typeface="Arial" pitchFamily="34" charset="0"/>
                <a:cs typeface="Arial" pitchFamily="34" charset="0"/>
              </a:rPr>
              <a:t>ставленні </a:t>
            </a:r>
            <a:r>
              <a:rPr lang="uk-UA" sz="1600" b="1" i="1" spc="50" dirty="0">
                <a:ln w="11430"/>
                <a:solidFill>
                  <a:srgbClr val="800000"/>
                </a:solidFill>
                <a:latin typeface="Arial" pitchFamily="34" charset="0"/>
                <a:cs typeface="Arial" pitchFamily="34" charset="0"/>
              </a:rPr>
              <a:t>до дитини, але справа варта того, позаяк успіх породжує успіх й  </a:t>
            </a:r>
            <a:endParaRPr lang="uk-UA" sz="1600" b="1" i="1" spc="50" dirty="0" smtClean="0">
              <a:ln w="11430"/>
              <a:solidFill>
                <a:srgbClr val="800000"/>
              </a:solidFill>
              <a:latin typeface="Arial" pitchFamily="34" charset="0"/>
              <a:cs typeface="Arial" pitchFamily="34" charset="0"/>
            </a:endParaRPr>
          </a:p>
          <a:p>
            <a:pPr>
              <a:lnSpc>
                <a:spcPct val="120000"/>
              </a:lnSpc>
            </a:pPr>
            <a:r>
              <a:rPr lang="uk-UA" sz="1600" b="1" i="1" spc="50" dirty="0" smtClean="0">
                <a:ln w="11430"/>
                <a:solidFill>
                  <a:srgbClr val="800000"/>
                </a:solidFill>
                <a:latin typeface="Arial" pitchFamily="34" charset="0"/>
                <a:cs typeface="Arial" pitchFamily="34" charset="0"/>
              </a:rPr>
              <a:t>посилює впевненість </a:t>
            </a:r>
            <a:r>
              <a:rPr lang="uk-UA" sz="1600" b="1" i="1" spc="50" dirty="0">
                <a:ln w="11430"/>
                <a:solidFill>
                  <a:srgbClr val="800000"/>
                </a:solidFill>
                <a:latin typeface="Arial" pitchFamily="34" charset="0"/>
                <a:cs typeface="Arial" pitchFamily="34" charset="0"/>
              </a:rPr>
              <a:t>у власних силах як у дитини, так і у дорослого.</a:t>
            </a:r>
            <a:endParaRPr lang="ru-RU" sz="1600" b="1" i="1" spc="50" dirty="0">
              <a:ln w="11430"/>
              <a:solidFill>
                <a:srgbClr val="800000"/>
              </a:solidFill>
              <a:latin typeface="Arial" pitchFamily="34" charset="0"/>
              <a:cs typeface="Arial" pitchFamily="34" charset="0"/>
            </a:endParaRPr>
          </a:p>
          <a:p>
            <a:pPr>
              <a:lnSpc>
                <a:spcPct val="120000"/>
              </a:lnSpc>
            </a:pPr>
            <a:r>
              <a:rPr lang="uk-UA" sz="1600" b="1" i="1" spc="50" dirty="0">
                <a:ln w="11430"/>
                <a:solidFill>
                  <a:schemeClr val="accent4">
                    <a:lumMod val="75000"/>
                  </a:schemeClr>
                </a:solidFill>
                <a:latin typeface="Arial" pitchFamily="34" charset="0"/>
                <a:cs typeface="Arial" pitchFamily="34" charset="0"/>
              </a:rPr>
              <a:t> </a:t>
            </a:r>
            <a:endParaRPr lang="ru-RU" sz="1600" b="1" i="1" spc="50" dirty="0">
              <a:ln w="11430"/>
              <a:solidFill>
                <a:schemeClr val="accent4">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9570053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467544" y="332656"/>
            <a:ext cx="8280920" cy="6186309"/>
          </a:xfrm>
          <a:prstGeom prst="rect">
            <a:avLst/>
          </a:prstGeom>
        </p:spPr>
        <p:txBody>
          <a:bodyPr wrap="square">
            <a:spAutoFit/>
          </a:bodyPr>
          <a:lstStyle/>
          <a:p>
            <a:r>
              <a:rPr lang="uk-UA" b="1" dirty="0" smtClean="0">
                <a:solidFill>
                  <a:srgbClr val="800000"/>
                </a:solidFill>
                <a:latin typeface="Arial" pitchFamily="34" charset="0"/>
                <a:cs typeface="Arial" pitchFamily="34" charset="0"/>
              </a:rPr>
              <a:t>Використані джерела:</a:t>
            </a:r>
            <a:endParaRPr lang="ru-RU" b="1" dirty="0">
              <a:solidFill>
                <a:srgbClr val="800000"/>
              </a:solidFill>
              <a:latin typeface="Arial" pitchFamily="34" charset="0"/>
              <a:cs typeface="Arial" pitchFamily="34" charset="0"/>
            </a:endParaRPr>
          </a:p>
          <a:p>
            <a:endParaRPr lang="ru-RU" b="1" dirty="0">
              <a:solidFill>
                <a:srgbClr val="800000"/>
              </a:solidFill>
              <a:latin typeface="Arial" pitchFamily="34" charset="0"/>
              <a:cs typeface="Arial" pitchFamily="34" charset="0"/>
            </a:endParaRPr>
          </a:p>
          <a:p>
            <a:r>
              <a:rPr lang="ru-RU" b="1" dirty="0" smtClean="0">
                <a:solidFill>
                  <a:srgbClr val="800000"/>
                </a:solidFill>
                <a:latin typeface="Arial" pitchFamily="34" charset="0"/>
                <a:cs typeface="Arial" pitchFamily="34" charset="0"/>
              </a:rPr>
              <a:t>1. </a:t>
            </a:r>
            <a:r>
              <a:rPr lang="ru-RU" b="1" dirty="0" err="1" smtClean="0">
                <a:solidFill>
                  <a:srgbClr val="800000"/>
                </a:solidFill>
                <a:latin typeface="Arial" pitchFamily="34" charset="0"/>
                <a:cs typeface="Arial" pitchFamily="34" charset="0"/>
              </a:rPr>
              <a:t>Синьова</a:t>
            </a:r>
            <a:r>
              <a:rPr lang="ru-RU" b="1" dirty="0" smtClean="0">
                <a:solidFill>
                  <a:srgbClr val="800000"/>
                </a:solidFill>
                <a:latin typeface="Arial" pitchFamily="34" charset="0"/>
                <a:cs typeface="Arial" pitchFamily="34" charset="0"/>
              </a:rPr>
              <a:t> </a:t>
            </a:r>
            <a:r>
              <a:rPr lang="ru-RU" b="1" dirty="0">
                <a:solidFill>
                  <a:srgbClr val="800000"/>
                </a:solidFill>
                <a:latin typeface="Arial" pitchFamily="34" charset="0"/>
                <a:cs typeface="Arial" pitchFamily="34" charset="0"/>
              </a:rPr>
              <a:t>Є.П., </a:t>
            </a:r>
            <a:r>
              <a:rPr lang="ru-RU" b="1" dirty="0" err="1">
                <a:solidFill>
                  <a:srgbClr val="800000"/>
                </a:solidFill>
                <a:latin typeface="Arial" pitchFamily="34" charset="0"/>
                <a:cs typeface="Arial" pitchFamily="34" charset="0"/>
              </a:rPr>
              <a:t>Рикова</a:t>
            </a:r>
            <a:r>
              <a:rPr lang="ru-RU" b="1" dirty="0">
                <a:solidFill>
                  <a:srgbClr val="800000"/>
                </a:solidFill>
                <a:latin typeface="Arial" pitchFamily="34" charset="0"/>
                <a:cs typeface="Arial" pitchFamily="34" charset="0"/>
              </a:rPr>
              <a:t> С.О. </a:t>
            </a:r>
            <a:r>
              <a:rPr lang="ru-RU" b="1" dirty="0" err="1">
                <a:solidFill>
                  <a:srgbClr val="800000"/>
                </a:solidFill>
                <a:latin typeface="Arial" pitchFamily="34" charset="0"/>
                <a:cs typeface="Arial" pitchFamily="34" charset="0"/>
              </a:rPr>
              <a:t>Діти</a:t>
            </a:r>
            <a:r>
              <a:rPr lang="ru-RU" b="1" dirty="0">
                <a:solidFill>
                  <a:srgbClr val="800000"/>
                </a:solidFill>
                <a:latin typeface="Arial" pitchFamily="34" charset="0"/>
                <a:cs typeface="Arial" pitchFamily="34" charset="0"/>
              </a:rPr>
              <a:t> з </a:t>
            </a:r>
            <a:r>
              <a:rPr lang="ru-RU" b="1" dirty="0" err="1">
                <a:solidFill>
                  <a:srgbClr val="800000"/>
                </a:solidFill>
                <a:latin typeface="Arial" pitchFamily="34" charset="0"/>
                <a:cs typeface="Arial" pitchFamily="34" charset="0"/>
              </a:rPr>
              <a:t>порушеннямим</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зору</a:t>
            </a:r>
            <a:r>
              <a:rPr lang="ru-RU" b="1" dirty="0">
                <a:solidFill>
                  <a:srgbClr val="800000"/>
                </a:solidFill>
                <a:latin typeface="Arial" pitchFamily="34" charset="0"/>
                <a:cs typeface="Arial" pitchFamily="34" charset="0"/>
              </a:rPr>
              <a:t> в </a:t>
            </a:r>
            <a:r>
              <a:rPr lang="ru-RU" b="1" dirty="0" err="1">
                <a:solidFill>
                  <a:srgbClr val="800000"/>
                </a:solidFill>
                <a:latin typeface="Arial" pitchFamily="34" charset="0"/>
                <a:cs typeface="Arial" pitchFamily="34" charset="0"/>
              </a:rPr>
              <a:t>умовах</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інклюзивної</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освіти</a:t>
            </a:r>
            <a:r>
              <a:rPr lang="ru-RU" b="1" dirty="0">
                <a:solidFill>
                  <a:srgbClr val="800000"/>
                </a:solidFill>
                <a:latin typeface="Arial" pitchFamily="34" charset="0"/>
                <a:cs typeface="Arial" pitchFamily="34" charset="0"/>
              </a:rPr>
              <a:t> // Кафедра: </a:t>
            </a:r>
            <a:r>
              <a:rPr lang="ru-RU" b="1" dirty="0" err="1">
                <a:solidFill>
                  <a:srgbClr val="800000"/>
                </a:solidFill>
                <a:latin typeface="Arial" pitchFamily="34" charset="0"/>
                <a:cs typeface="Arial" pitchFamily="34" charset="0"/>
              </a:rPr>
              <a:t>Навчально</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методичний</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посібник</a:t>
            </a:r>
            <a:r>
              <a:rPr lang="ru-RU" b="1" dirty="0">
                <a:solidFill>
                  <a:srgbClr val="800000"/>
                </a:solidFill>
                <a:latin typeface="Arial" pitchFamily="34" charset="0"/>
                <a:cs typeface="Arial" pitchFamily="34" charset="0"/>
              </a:rPr>
              <a:t>.-К., 2016.</a:t>
            </a:r>
          </a:p>
          <a:p>
            <a:endParaRPr lang="ru-RU" b="1" dirty="0">
              <a:solidFill>
                <a:srgbClr val="800000"/>
              </a:solidFill>
              <a:latin typeface="Arial" pitchFamily="34" charset="0"/>
              <a:cs typeface="Arial" pitchFamily="34" charset="0"/>
            </a:endParaRPr>
          </a:p>
          <a:p>
            <a:r>
              <a:rPr lang="ru-RU" b="1" dirty="0" smtClean="0">
                <a:solidFill>
                  <a:srgbClr val="800000"/>
                </a:solidFill>
                <a:latin typeface="Arial" pitchFamily="34" charset="0"/>
                <a:cs typeface="Arial" pitchFamily="34" charset="0"/>
              </a:rPr>
              <a:t>2. </a:t>
            </a:r>
            <a:r>
              <a:rPr lang="ru-RU" b="1" dirty="0" err="1" smtClean="0">
                <a:solidFill>
                  <a:srgbClr val="800000"/>
                </a:solidFill>
                <a:latin typeface="Arial" pitchFamily="34" charset="0"/>
                <a:cs typeface="Arial" pitchFamily="34" charset="0"/>
              </a:rPr>
              <a:t>Синьова</a:t>
            </a:r>
            <a:r>
              <a:rPr lang="ru-RU" b="1" dirty="0" smtClean="0">
                <a:solidFill>
                  <a:srgbClr val="800000"/>
                </a:solidFill>
                <a:latin typeface="Arial" pitchFamily="34" charset="0"/>
                <a:cs typeface="Arial" pitchFamily="34" charset="0"/>
              </a:rPr>
              <a:t> </a:t>
            </a:r>
            <a:r>
              <a:rPr lang="ru-RU" b="1" dirty="0">
                <a:solidFill>
                  <a:srgbClr val="800000"/>
                </a:solidFill>
                <a:latin typeface="Arial" pitchFamily="34" charset="0"/>
                <a:cs typeface="Arial" pitchFamily="34" charset="0"/>
              </a:rPr>
              <a:t>Є.П. </a:t>
            </a:r>
            <a:r>
              <a:rPr lang="ru-RU" b="1" dirty="0" err="1">
                <a:solidFill>
                  <a:srgbClr val="800000"/>
                </a:solidFill>
                <a:latin typeface="Arial" pitchFamily="34" charset="0"/>
                <a:cs typeface="Arial" pitchFamily="34" charset="0"/>
              </a:rPr>
              <a:t>Актуальні</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питання</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соціальної</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адаптації</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осіб</a:t>
            </a:r>
            <a:r>
              <a:rPr lang="ru-RU" b="1" dirty="0">
                <a:solidFill>
                  <a:srgbClr val="800000"/>
                </a:solidFill>
                <a:latin typeface="Arial" pitchFamily="34" charset="0"/>
                <a:cs typeface="Arial" pitchFamily="34" charset="0"/>
              </a:rPr>
              <a:t> з </a:t>
            </a:r>
            <a:r>
              <a:rPr lang="ru-RU" b="1" dirty="0" err="1">
                <a:solidFill>
                  <a:srgbClr val="800000"/>
                </a:solidFill>
                <a:latin typeface="Arial" pitchFamily="34" charset="0"/>
                <a:cs typeface="Arial" pitchFamily="34" charset="0"/>
              </a:rPr>
              <a:t>глибокими</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порушеннями</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зору</a:t>
            </a:r>
            <a:r>
              <a:rPr lang="ru-RU" b="1" dirty="0">
                <a:solidFill>
                  <a:srgbClr val="800000"/>
                </a:solidFill>
                <a:latin typeface="Arial" pitchFamily="34" charset="0"/>
                <a:cs typeface="Arial" pitchFamily="34" charset="0"/>
              </a:rPr>
              <a:t> // </a:t>
            </a:r>
            <a:r>
              <a:rPr lang="ru-RU" b="1" dirty="0" err="1">
                <a:solidFill>
                  <a:srgbClr val="800000"/>
                </a:solidFill>
                <a:latin typeface="Arial" pitchFamily="34" charset="0"/>
                <a:cs typeface="Arial" pitchFamily="34" charset="0"/>
              </a:rPr>
              <a:t>Інвалід</a:t>
            </a:r>
            <a:r>
              <a:rPr lang="ru-RU" b="1" dirty="0">
                <a:solidFill>
                  <a:srgbClr val="800000"/>
                </a:solidFill>
                <a:latin typeface="Arial" pitchFamily="34" charset="0"/>
                <a:cs typeface="Arial" pitchFamily="34" charset="0"/>
              </a:rPr>
              <a:t> і </a:t>
            </a:r>
            <a:r>
              <a:rPr lang="ru-RU" b="1" dirty="0" err="1">
                <a:solidFill>
                  <a:srgbClr val="800000"/>
                </a:solidFill>
                <a:latin typeface="Arial" pitchFamily="34" charset="0"/>
                <a:cs typeface="Arial" pitchFamily="34" charset="0"/>
              </a:rPr>
              <a:t>суспільство</a:t>
            </a:r>
            <a:r>
              <a:rPr lang="ru-RU" b="1" dirty="0">
                <a:solidFill>
                  <a:srgbClr val="800000"/>
                </a:solidFill>
                <a:latin typeface="Arial" pitchFamily="34" charset="0"/>
                <a:cs typeface="Arial" pitchFamily="34" charset="0"/>
              </a:rPr>
              <a:t> : </a:t>
            </a:r>
            <a:r>
              <a:rPr lang="ru-RU" b="1" dirty="0" err="1">
                <a:solidFill>
                  <a:srgbClr val="800000"/>
                </a:solidFill>
                <a:latin typeface="Arial" pitchFamily="34" charset="0"/>
                <a:cs typeface="Arial" pitchFamily="34" charset="0"/>
              </a:rPr>
              <a:t>проблеми</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інтеграції</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Збірник</a:t>
            </a:r>
            <a:r>
              <a:rPr lang="ru-RU" b="1" dirty="0">
                <a:solidFill>
                  <a:srgbClr val="800000"/>
                </a:solidFill>
                <a:latin typeface="Arial" pitchFamily="34" charset="0"/>
                <a:cs typeface="Arial" pitchFamily="34" charset="0"/>
              </a:rPr>
              <a:t>. - Вип.1. - К., 1995.</a:t>
            </a:r>
          </a:p>
          <a:p>
            <a:endParaRPr lang="ru-RU" b="1" dirty="0">
              <a:solidFill>
                <a:srgbClr val="800000"/>
              </a:solidFill>
              <a:latin typeface="Arial" pitchFamily="34" charset="0"/>
              <a:cs typeface="Arial" pitchFamily="34" charset="0"/>
            </a:endParaRPr>
          </a:p>
          <a:p>
            <a:r>
              <a:rPr lang="ru-RU" b="1" dirty="0" smtClean="0">
                <a:solidFill>
                  <a:srgbClr val="800000"/>
                </a:solidFill>
                <a:latin typeface="Arial" pitchFamily="34" charset="0"/>
                <a:cs typeface="Arial" pitchFamily="34" charset="0"/>
              </a:rPr>
              <a:t>3. </a:t>
            </a:r>
            <a:r>
              <a:rPr lang="ru-RU" b="1" dirty="0" err="1" smtClean="0">
                <a:solidFill>
                  <a:srgbClr val="800000"/>
                </a:solidFill>
                <a:latin typeface="Arial" pitchFamily="34" charset="0"/>
                <a:cs typeface="Arial" pitchFamily="34" charset="0"/>
              </a:rPr>
              <a:t>Синьова</a:t>
            </a:r>
            <a:r>
              <a:rPr lang="ru-RU" b="1" dirty="0" smtClean="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Євгенія</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Павлівна</a:t>
            </a:r>
            <a:r>
              <a:rPr lang="ru-RU" b="1" dirty="0">
                <a:solidFill>
                  <a:srgbClr val="800000"/>
                </a:solidFill>
                <a:latin typeface="Arial" pitchFamily="34" charset="0"/>
                <a:cs typeface="Arial" pitchFamily="34" charset="0"/>
              </a:rPr>
              <a:t>, Федоренко </a:t>
            </a:r>
            <a:r>
              <a:rPr lang="ru-RU" b="1" dirty="0" err="1">
                <a:solidFill>
                  <a:srgbClr val="800000"/>
                </a:solidFill>
                <a:latin typeface="Arial" pitchFamily="34" charset="0"/>
                <a:cs typeface="Arial" pitchFamily="34" charset="0"/>
              </a:rPr>
              <a:t>Світлана</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Володимирівна</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Тифлопедагогіка</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Підручник</a:t>
            </a:r>
            <a:r>
              <a:rPr lang="ru-RU" b="1" dirty="0">
                <a:solidFill>
                  <a:srgbClr val="800000"/>
                </a:solidFill>
                <a:latin typeface="Arial" pitchFamily="34" charset="0"/>
                <a:cs typeface="Arial" pitchFamily="34" charset="0"/>
              </a:rPr>
              <a:t> для </a:t>
            </a:r>
            <a:r>
              <a:rPr lang="ru-RU" b="1" dirty="0" err="1">
                <a:solidFill>
                  <a:srgbClr val="800000"/>
                </a:solidFill>
                <a:latin typeface="Arial" pitchFamily="34" charset="0"/>
                <a:cs typeface="Arial" pitchFamily="34" charset="0"/>
              </a:rPr>
              <a:t>студентів</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вищих</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навчальних</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закладів</a:t>
            </a:r>
            <a:r>
              <a:rPr lang="ru-RU" b="1" dirty="0">
                <a:solidFill>
                  <a:srgbClr val="800000"/>
                </a:solidFill>
                <a:latin typeface="Arial" pitchFamily="34" charset="0"/>
                <a:cs typeface="Arial" pitchFamily="34" charset="0"/>
              </a:rPr>
              <a:t>.</a:t>
            </a:r>
          </a:p>
          <a:p>
            <a:r>
              <a:rPr lang="ru-RU" b="1" dirty="0">
                <a:solidFill>
                  <a:srgbClr val="800000"/>
                </a:solidFill>
                <a:latin typeface="Arial" pitchFamily="34" charset="0"/>
                <a:cs typeface="Arial" pitchFamily="34" charset="0"/>
              </a:rPr>
              <a:t>             – К.: НПУ </a:t>
            </a:r>
            <a:r>
              <a:rPr lang="ru-RU" b="1" dirty="0" err="1">
                <a:solidFill>
                  <a:srgbClr val="800000"/>
                </a:solidFill>
                <a:latin typeface="Arial" pitchFamily="34" charset="0"/>
                <a:cs typeface="Arial" pitchFamily="34" charset="0"/>
              </a:rPr>
              <a:t>імені</a:t>
            </a:r>
            <a:r>
              <a:rPr lang="ru-RU" b="1" dirty="0">
                <a:solidFill>
                  <a:srgbClr val="800000"/>
                </a:solidFill>
                <a:latin typeface="Arial" pitchFamily="34" charset="0"/>
                <a:cs typeface="Arial" pitchFamily="34" charset="0"/>
              </a:rPr>
              <a:t> М.П. </a:t>
            </a:r>
            <a:r>
              <a:rPr lang="ru-RU" b="1" dirty="0" err="1">
                <a:solidFill>
                  <a:srgbClr val="800000"/>
                </a:solidFill>
                <a:latin typeface="Arial" pitchFamily="34" charset="0"/>
                <a:cs typeface="Arial" pitchFamily="34" charset="0"/>
              </a:rPr>
              <a:t>Драгоманова</a:t>
            </a:r>
            <a:r>
              <a:rPr lang="ru-RU" b="1" dirty="0">
                <a:solidFill>
                  <a:srgbClr val="800000"/>
                </a:solidFill>
                <a:latin typeface="Arial" pitchFamily="34" charset="0"/>
                <a:cs typeface="Arial" pitchFamily="34" charset="0"/>
              </a:rPr>
              <a:t>, 2018. - 325с.</a:t>
            </a:r>
          </a:p>
          <a:p>
            <a:r>
              <a:rPr lang="ru-RU" b="1" dirty="0" smtClean="0">
                <a:solidFill>
                  <a:srgbClr val="800000"/>
                </a:solidFill>
                <a:latin typeface="Arial" pitchFamily="34" charset="0"/>
                <a:cs typeface="Arial" pitchFamily="34" charset="0"/>
              </a:rPr>
              <a:t>4. </a:t>
            </a:r>
            <a:r>
              <a:rPr lang="ru-RU" b="1" dirty="0" err="1" smtClean="0">
                <a:solidFill>
                  <a:srgbClr val="800000"/>
                </a:solidFill>
                <a:latin typeface="Arial" pitchFamily="34" charset="0"/>
                <a:cs typeface="Arial" pitchFamily="34" charset="0"/>
              </a:rPr>
              <a:t>Вавіна</a:t>
            </a:r>
            <a:r>
              <a:rPr lang="ru-RU" b="1" dirty="0" smtClean="0">
                <a:solidFill>
                  <a:srgbClr val="800000"/>
                </a:solidFill>
                <a:latin typeface="Arial" pitchFamily="34" charset="0"/>
                <a:cs typeface="Arial" pitchFamily="34" charset="0"/>
              </a:rPr>
              <a:t> </a:t>
            </a:r>
            <a:r>
              <a:rPr lang="ru-RU" b="1" dirty="0">
                <a:solidFill>
                  <a:srgbClr val="800000"/>
                </a:solidFill>
                <a:latin typeface="Arial" pitchFamily="34" charset="0"/>
                <a:cs typeface="Arial" pitchFamily="34" charset="0"/>
              </a:rPr>
              <a:t>Л.С., Гудим І.М., Кондратенко С.В., та </a:t>
            </a:r>
            <a:r>
              <a:rPr lang="ru-RU" b="1" dirty="0" err="1">
                <a:solidFill>
                  <a:srgbClr val="800000"/>
                </a:solidFill>
                <a:latin typeface="Arial" pitchFamily="34" charset="0"/>
                <a:cs typeface="Arial" pitchFamily="34" charset="0"/>
              </a:rPr>
              <a:t>ін</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Особливості</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розвитку</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дітей</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дошкільного</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віку</a:t>
            </a:r>
            <a:r>
              <a:rPr lang="ru-RU" b="1" dirty="0">
                <a:solidFill>
                  <a:srgbClr val="800000"/>
                </a:solidFill>
                <a:latin typeface="Arial" pitchFamily="34" charset="0"/>
                <a:cs typeface="Arial" pitchFamily="34" charset="0"/>
              </a:rPr>
              <a:t> з </a:t>
            </a:r>
            <a:r>
              <a:rPr lang="ru-RU" b="1" dirty="0" err="1">
                <a:solidFill>
                  <a:srgbClr val="800000"/>
                </a:solidFill>
                <a:latin typeface="Arial" pitchFamily="34" charset="0"/>
                <a:cs typeface="Arial" pitchFamily="34" charset="0"/>
              </a:rPr>
              <a:t>порушеннями</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зору</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Частина</a:t>
            </a:r>
            <a:r>
              <a:rPr lang="ru-RU" b="1" dirty="0">
                <a:solidFill>
                  <a:srgbClr val="800000"/>
                </a:solidFill>
                <a:latin typeface="Arial" pitchFamily="34" charset="0"/>
                <a:cs typeface="Arial" pitchFamily="34" charset="0"/>
              </a:rPr>
              <a:t> 1.Науково – </a:t>
            </a:r>
            <a:r>
              <a:rPr lang="ru-RU" b="1" dirty="0" err="1">
                <a:solidFill>
                  <a:srgbClr val="800000"/>
                </a:solidFill>
                <a:latin typeface="Arial" pitchFamily="34" charset="0"/>
                <a:cs typeface="Arial" pitchFamily="34" charset="0"/>
              </a:rPr>
              <a:t>методичний</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посібник</a:t>
            </a:r>
            <a:r>
              <a:rPr lang="ru-RU" b="1" dirty="0">
                <a:solidFill>
                  <a:srgbClr val="800000"/>
                </a:solidFill>
                <a:latin typeface="Arial" pitchFamily="34" charset="0"/>
                <a:cs typeface="Arial" pitchFamily="34" charset="0"/>
              </a:rPr>
              <a:t> – К: </a:t>
            </a:r>
            <a:r>
              <a:rPr lang="ru-RU" b="1" dirty="0" err="1">
                <a:solidFill>
                  <a:srgbClr val="800000"/>
                </a:solidFill>
                <a:latin typeface="Arial" pitchFamily="34" charset="0"/>
                <a:cs typeface="Arial" pitchFamily="34" charset="0"/>
              </a:rPr>
              <a:t>Педагогічна</a:t>
            </a:r>
            <a:r>
              <a:rPr lang="ru-RU" b="1" dirty="0">
                <a:solidFill>
                  <a:srgbClr val="800000"/>
                </a:solidFill>
                <a:latin typeface="Arial" pitchFamily="34" charset="0"/>
                <a:cs typeface="Arial" pitchFamily="34" charset="0"/>
              </a:rPr>
              <a:t> думка, 2012, -136 с.</a:t>
            </a:r>
          </a:p>
          <a:p>
            <a:r>
              <a:rPr lang="ru-RU" b="1" dirty="0" smtClean="0">
                <a:solidFill>
                  <a:srgbClr val="800000"/>
                </a:solidFill>
                <a:latin typeface="Arial" pitchFamily="34" charset="0"/>
                <a:cs typeface="Arial" pitchFamily="34" charset="0"/>
              </a:rPr>
              <a:t>5. Як </a:t>
            </a:r>
            <a:r>
              <a:rPr lang="ru-RU" b="1" dirty="0" err="1">
                <a:solidFill>
                  <a:srgbClr val="800000"/>
                </a:solidFill>
                <a:latin typeface="Arial" pitchFamily="34" charset="0"/>
                <a:cs typeface="Arial" pitchFamily="34" charset="0"/>
              </a:rPr>
              <a:t>працювати</a:t>
            </a:r>
            <a:r>
              <a:rPr lang="ru-RU" b="1" dirty="0">
                <a:solidFill>
                  <a:srgbClr val="800000"/>
                </a:solidFill>
                <a:latin typeface="Arial" pitchFamily="34" charset="0"/>
                <a:cs typeface="Arial" pitchFamily="34" charset="0"/>
              </a:rPr>
              <a:t> з </a:t>
            </a:r>
            <a:r>
              <a:rPr lang="ru-RU" b="1" dirty="0" err="1">
                <a:solidFill>
                  <a:srgbClr val="800000"/>
                </a:solidFill>
                <a:latin typeface="Arial" pitchFamily="34" charset="0"/>
                <a:cs typeface="Arial" pitchFamily="34" charset="0"/>
              </a:rPr>
              <a:t>дітьми</a:t>
            </a:r>
            <a:r>
              <a:rPr lang="ru-RU" b="1" dirty="0">
                <a:solidFill>
                  <a:srgbClr val="800000"/>
                </a:solidFill>
                <a:latin typeface="Arial" pitchFamily="34" charset="0"/>
                <a:cs typeface="Arial" pitchFamily="34" charset="0"/>
              </a:rPr>
              <a:t> з ООП та </a:t>
            </a:r>
            <a:r>
              <a:rPr lang="ru-RU" b="1" dirty="0" err="1">
                <a:solidFill>
                  <a:srgbClr val="800000"/>
                </a:solidFill>
                <a:latin typeface="Arial" pitchFamily="34" charset="0"/>
                <a:cs typeface="Arial" pitchFamily="34" charset="0"/>
              </a:rPr>
              <a:t>підтримувати</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їх</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під</a:t>
            </a:r>
            <a:r>
              <a:rPr lang="ru-RU" b="1" dirty="0">
                <a:solidFill>
                  <a:srgbClr val="800000"/>
                </a:solidFill>
                <a:latin typeface="Arial" pitchFamily="34" charset="0"/>
                <a:cs typeface="Arial" pitchFamily="34" charset="0"/>
              </a:rPr>
              <a:t> час </a:t>
            </a:r>
            <a:r>
              <a:rPr lang="ru-RU" b="1" dirty="0" err="1">
                <a:solidFill>
                  <a:srgbClr val="800000"/>
                </a:solidFill>
                <a:latin typeface="Arial" pitchFamily="34" charset="0"/>
                <a:cs typeface="Arial" pitchFamily="34" charset="0"/>
              </a:rPr>
              <a:t>війни</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Електронний</a:t>
            </a:r>
            <a:r>
              <a:rPr lang="ru-RU" b="1" dirty="0">
                <a:solidFill>
                  <a:srgbClr val="800000"/>
                </a:solidFill>
                <a:latin typeface="Arial" pitchFamily="34" charset="0"/>
                <a:cs typeface="Arial" pitchFamily="34" charset="0"/>
              </a:rPr>
              <a:t>   ресурс]. – Режим доступу: </a:t>
            </a:r>
            <a:r>
              <a:rPr lang="en-US" b="1" dirty="0">
                <a:solidFill>
                  <a:srgbClr val="800000"/>
                </a:solidFill>
                <a:latin typeface="Arial" pitchFamily="34" charset="0"/>
                <a:cs typeface="Arial" pitchFamily="34" charset="0"/>
              </a:rPr>
              <a:t>https://www.youtube.</a:t>
            </a:r>
          </a:p>
          <a:p>
            <a:r>
              <a:rPr lang="en-US" b="1" dirty="0">
                <a:solidFill>
                  <a:srgbClr val="800000"/>
                </a:solidFill>
                <a:latin typeface="Arial" pitchFamily="34" charset="0"/>
                <a:cs typeface="Arial" pitchFamily="34" charset="0"/>
              </a:rPr>
              <a:t>          com/</a:t>
            </a:r>
            <a:r>
              <a:rPr lang="en-US" b="1" dirty="0" err="1">
                <a:solidFill>
                  <a:srgbClr val="800000"/>
                </a:solidFill>
                <a:latin typeface="Arial" pitchFamily="34" charset="0"/>
                <a:cs typeface="Arial" pitchFamily="34" charset="0"/>
              </a:rPr>
              <a:t>watch?v</a:t>
            </a:r>
            <a:r>
              <a:rPr lang="en-US" b="1" dirty="0">
                <a:solidFill>
                  <a:srgbClr val="800000"/>
                </a:solidFill>
                <a:latin typeface="Arial" pitchFamily="34" charset="0"/>
                <a:cs typeface="Arial" pitchFamily="34" charset="0"/>
              </a:rPr>
              <a:t>=jSXDfVyb6_s&amp;t=4s</a:t>
            </a:r>
          </a:p>
          <a:p>
            <a:r>
              <a:rPr lang="en-US" b="1" dirty="0" smtClean="0">
                <a:solidFill>
                  <a:srgbClr val="800000"/>
                </a:solidFill>
                <a:latin typeface="Arial" pitchFamily="34" charset="0"/>
                <a:cs typeface="Arial" pitchFamily="34" charset="0"/>
              </a:rPr>
              <a:t>6.</a:t>
            </a:r>
            <a:r>
              <a:rPr lang="uk-UA" b="1" dirty="0" smtClean="0">
                <a:solidFill>
                  <a:srgbClr val="800000"/>
                </a:solidFill>
                <a:latin typeface="Arial" pitchFamily="34" charset="0"/>
                <a:cs typeface="Arial" pitchFamily="34" charset="0"/>
              </a:rPr>
              <a:t> </a:t>
            </a:r>
            <a:r>
              <a:rPr lang="ru-RU" b="1" dirty="0" err="1" smtClean="0">
                <a:solidFill>
                  <a:srgbClr val="800000"/>
                </a:solidFill>
                <a:latin typeface="Arial" pitchFamily="34" charset="0"/>
                <a:cs typeface="Arial" pitchFamily="34" charset="0"/>
              </a:rPr>
              <a:t>Допомога</a:t>
            </a:r>
            <a:r>
              <a:rPr lang="ru-RU" b="1" dirty="0" smtClean="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дітям</a:t>
            </a:r>
            <a:r>
              <a:rPr lang="ru-RU" b="1" dirty="0">
                <a:solidFill>
                  <a:srgbClr val="800000"/>
                </a:solidFill>
                <a:latin typeface="Arial" pitchFamily="34" charset="0"/>
                <a:cs typeface="Arial" pitchFamily="34" charset="0"/>
              </a:rPr>
              <a:t> з ООП </a:t>
            </a:r>
            <a:r>
              <a:rPr lang="ru-RU" b="1" dirty="0" err="1">
                <a:solidFill>
                  <a:srgbClr val="800000"/>
                </a:solidFill>
                <a:latin typeface="Arial" pitchFamily="34" charset="0"/>
                <a:cs typeface="Arial" pitchFamily="34" charset="0"/>
              </a:rPr>
              <a:t>під</a:t>
            </a:r>
            <a:r>
              <a:rPr lang="ru-RU" b="1" dirty="0">
                <a:solidFill>
                  <a:srgbClr val="800000"/>
                </a:solidFill>
                <a:latin typeface="Arial" pitchFamily="34" charset="0"/>
                <a:cs typeface="Arial" pitchFamily="34" charset="0"/>
              </a:rPr>
              <a:t> час </a:t>
            </a:r>
            <a:r>
              <a:rPr lang="ru-RU" b="1" dirty="0" err="1">
                <a:solidFill>
                  <a:srgbClr val="800000"/>
                </a:solidFill>
                <a:latin typeface="Arial" pitchFamily="34" charset="0"/>
                <a:cs typeface="Arial" pitchFamily="34" charset="0"/>
              </a:rPr>
              <a:t>війни</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Поради</a:t>
            </a:r>
            <a:r>
              <a:rPr lang="ru-RU" b="1" dirty="0">
                <a:solidFill>
                  <a:srgbClr val="800000"/>
                </a:solidFill>
                <a:latin typeface="Arial" pitchFamily="34" charset="0"/>
                <a:cs typeface="Arial" pitchFamily="34" charset="0"/>
              </a:rPr>
              <a:t>   для </a:t>
            </a:r>
            <a:r>
              <a:rPr lang="ru-RU" b="1" dirty="0" err="1">
                <a:solidFill>
                  <a:srgbClr val="800000"/>
                </a:solidFill>
                <a:latin typeface="Arial" pitchFamily="34" charset="0"/>
                <a:cs typeface="Arial" pitchFamily="34" charset="0"/>
              </a:rPr>
              <a:t>батьків</a:t>
            </a:r>
            <a:r>
              <a:rPr lang="ru-RU" b="1" dirty="0">
                <a:solidFill>
                  <a:srgbClr val="800000"/>
                </a:solidFill>
                <a:latin typeface="Arial" pitchFamily="34" charset="0"/>
                <a:cs typeface="Arial" pitchFamily="34" charset="0"/>
              </a:rPr>
              <a:t>. [</a:t>
            </a:r>
            <a:r>
              <a:rPr lang="ru-RU" b="1" dirty="0" err="1">
                <a:solidFill>
                  <a:srgbClr val="800000"/>
                </a:solidFill>
                <a:latin typeface="Arial" pitchFamily="34" charset="0"/>
                <a:cs typeface="Arial" pitchFamily="34" charset="0"/>
              </a:rPr>
              <a:t>Електронний</a:t>
            </a:r>
            <a:r>
              <a:rPr lang="ru-RU" b="1" dirty="0">
                <a:solidFill>
                  <a:srgbClr val="800000"/>
                </a:solidFill>
                <a:latin typeface="Arial" pitchFamily="34" charset="0"/>
                <a:cs typeface="Arial" pitchFamily="34" charset="0"/>
              </a:rPr>
              <a:t> ресурс]. – Режим   доступу: </a:t>
            </a:r>
            <a:r>
              <a:rPr lang="en-US" b="1" dirty="0">
                <a:solidFill>
                  <a:srgbClr val="800000"/>
                </a:solidFill>
                <a:latin typeface="Arial" pitchFamily="34" charset="0"/>
                <a:cs typeface="Arial" pitchFamily="34" charset="0"/>
              </a:rPr>
              <a:t>https://nus.org.ua/articles/dopomogadityam-</a:t>
            </a:r>
          </a:p>
          <a:p>
            <a:r>
              <a:rPr lang="en-US" b="1" dirty="0">
                <a:solidFill>
                  <a:srgbClr val="800000"/>
                </a:solidFill>
                <a:latin typeface="Arial" pitchFamily="34" charset="0"/>
                <a:cs typeface="Arial" pitchFamily="34" charset="0"/>
              </a:rPr>
              <a:t>          z-</a:t>
            </a:r>
            <a:r>
              <a:rPr lang="en-US" b="1" dirty="0" err="1">
                <a:solidFill>
                  <a:srgbClr val="800000"/>
                </a:solidFill>
                <a:latin typeface="Arial" pitchFamily="34" charset="0"/>
                <a:cs typeface="Arial" pitchFamily="34" charset="0"/>
              </a:rPr>
              <a:t>oop</a:t>
            </a:r>
            <a:r>
              <a:rPr lang="en-US" b="1" dirty="0">
                <a:solidFill>
                  <a:srgbClr val="800000"/>
                </a:solidFill>
                <a:latin typeface="Arial" pitchFamily="34" charset="0"/>
                <a:cs typeface="Arial" pitchFamily="34" charset="0"/>
              </a:rPr>
              <a:t>-</a:t>
            </a:r>
            <a:r>
              <a:rPr lang="en-US" b="1" dirty="0" err="1">
                <a:solidFill>
                  <a:srgbClr val="800000"/>
                </a:solidFill>
                <a:latin typeface="Arial" pitchFamily="34" charset="0"/>
                <a:cs typeface="Arial" pitchFamily="34" charset="0"/>
              </a:rPr>
              <a:t>pid-chas-vijny-porady-dlya-batkiv</a:t>
            </a:r>
            <a:r>
              <a:rPr lang="en-US" b="1" dirty="0">
                <a:solidFill>
                  <a:srgbClr val="800000"/>
                </a:solidFill>
                <a:latin typeface="Arial" pitchFamily="34" charset="0"/>
                <a:cs typeface="Arial" pitchFamily="34" charset="0"/>
              </a:rPr>
              <a:t>/</a:t>
            </a:r>
          </a:p>
        </p:txBody>
      </p:sp>
    </p:spTree>
    <p:extLst>
      <p:ext uri="{BB962C8B-B14F-4D97-AF65-F5344CB8AC3E}">
        <p14:creationId xmlns:p14="http://schemas.microsoft.com/office/powerpoint/2010/main" val="1242592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611716" y="1713656"/>
            <a:ext cx="2736850"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Рисунок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91680" y="1066753"/>
            <a:ext cx="2670279" cy="2377646"/>
          </a:xfrm>
          <a:prstGeom prst="rect">
            <a:avLst/>
          </a:prstGeom>
        </p:spPr>
      </p:pic>
      <p:pic>
        <p:nvPicPr>
          <p:cNvPr id="4101" name="Picture 5"/>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367366" y="2420886"/>
            <a:ext cx="1225550"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481512" y="1776944"/>
            <a:ext cx="1090613"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21"/>
          <p:cNvSpPr>
            <a:spLocks noChangeArrowheads="1"/>
          </p:cNvSpPr>
          <p:nvPr/>
        </p:nvSpPr>
        <p:spPr bwMode="auto">
          <a:xfrm>
            <a:off x="971600" y="4591070"/>
            <a:ext cx="6480175" cy="707886"/>
          </a:xfrm>
          <a:prstGeom prst="rect">
            <a:avLst/>
          </a:prstGeom>
          <a:noFill/>
          <a:ln w="9525">
            <a:noFill/>
            <a:miter lim="800000"/>
            <a:headEnd/>
            <a:tailEnd/>
          </a:ln>
          <a:effectLst/>
        </p:spPr>
        <p:txBody>
          <a:bodyPr wrap="square">
            <a:spAutoFit/>
          </a:bodyPr>
          <a:lstStyle/>
          <a:p>
            <a:pPr>
              <a:defRPr/>
            </a:pPr>
            <a:r>
              <a:rPr lang="uk-UA" sz="3600" b="1" i="1" dirty="0" smtClean="0">
                <a:solidFill>
                  <a:srgbClr val="006600"/>
                </a:solidFill>
                <a:effectLst>
                  <a:outerShdw blurRad="38100" dist="38100" dir="2700000" algn="tl">
                    <a:srgbClr val="C0C0C0"/>
                  </a:outerShdw>
                </a:effectLst>
                <a:latin typeface="Arial" charset="0"/>
              </a:rPr>
              <a:t>       </a:t>
            </a:r>
            <a:r>
              <a:rPr lang="uk-UA" sz="4000" b="1" i="1" dirty="0" smtClean="0">
                <a:solidFill>
                  <a:srgbClr val="006600"/>
                </a:solidFill>
                <a:effectLst>
                  <a:outerShdw blurRad="38100" dist="38100" dir="2700000" algn="tl">
                    <a:srgbClr val="C0C0C0"/>
                  </a:outerShdw>
                </a:effectLst>
                <a:latin typeface="Arial" charset="0"/>
              </a:rPr>
              <a:t>Дякую </a:t>
            </a:r>
            <a:r>
              <a:rPr lang="uk-UA" sz="4000" b="1" i="1" dirty="0">
                <a:solidFill>
                  <a:srgbClr val="006600"/>
                </a:solidFill>
                <a:effectLst>
                  <a:outerShdw blurRad="38100" dist="38100" dir="2700000" algn="tl">
                    <a:srgbClr val="C0C0C0"/>
                  </a:outerShdw>
                </a:effectLst>
                <a:latin typeface="Arial" charset="0"/>
              </a:rPr>
              <a:t>за увагу!</a:t>
            </a:r>
            <a:endParaRPr lang="ru-RU" sz="4000" b="1" i="1" dirty="0">
              <a:solidFill>
                <a:srgbClr val="006600"/>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3759235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16948" y="3068960"/>
            <a:ext cx="8946735" cy="2765396"/>
          </a:xfrm>
        </p:spPr>
        <p:style>
          <a:lnRef idx="1">
            <a:schemeClr val="accent6"/>
          </a:lnRef>
          <a:fillRef idx="2">
            <a:schemeClr val="accent6"/>
          </a:fillRef>
          <a:effectRef idx="1">
            <a:schemeClr val="accent6"/>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20000"/>
              </a:lnSpc>
            </a:pPr>
            <a:endParaRPr lang="uk-UA" altLang="ko-KR" sz="1400" b="1" i="1" spc="50" dirty="0" smtClean="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a:p>
            <a:pPr algn="ctr">
              <a:lnSpc>
                <a:spcPct val="120000"/>
              </a:lnSpc>
            </a:pPr>
            <a:endParaRPr lang="uk-UA" altLang="ko-KR" sz="1400" b="1" i="1" spc="50" dirty="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a:p>
            <a:pPr algn="ctr">
              <a:lnSpc>
                <a:spcPct val="120000"/>
              </a:lnSpc>
            </a:pPr>
            <a:endParaRPr lang="uk-UA" altLang="ko-KR" sz="1400" b="1" i="1" spc="50" dirty="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a:p>
            <a:pPr algn="ctr">
              <a:lnSpc>
                <a:spcPct val="120000"/>
              </a:lnSpc>
            </a:pPr>
            <a:endParaRPr lang="uk-UA" altLang="ko-KR" sz="1400" b="1" i="1" spc="50" dirty="0" smtClean="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a:p>
            <a:pPr algn="ctr">
              <a:lnSpc>
                <a:spcPct val="120000"/>
              </a:lnSpc>
            </a:pPr>
            <a:endParaRPr lang="en-US" altLang="ko-KR" sz="1400" b="1" i="1" spc="50" dirty="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p:txBody>
      </p:sp>
      <p:sp>
        <p:nvSpPr>
          <p:cNvPr id="7" name="Объект 6"/>
          <p:cNvSpPr>
            <a:spLocks noGrp="1"/>
          </p:cNvSpPr>
          <p:nvPr>
            <p:ph idx="10"/>
          </p:nvPr>
        </p:nvSpPr>
        <p:spPr>
          <a:xfrm>
            <a:off x="179512" y="3429000"/>
            <a:ext cx="9036496" cy="2304256"/>
          </a:xfrm>
        </p:spPr>
        <p:txBody>
          <a:bodyPr/>
          <a:lstStyle/>
          <a:p>
            <a:pPr>
              <a:lnSpc>
                <a:spcPct val="120000"/>
              </a:lnSpc>
            </a:pPr>
            <a:r>
              <a:rPr lang="uk-UA" b="1" i="1" spc="50" dirty="0">
                <a:ln w="11430"/>
                <a:solidFill>
                  <a:schemeClr val="accent4">
                    <a:lumMod val="75000"/>
                  </a:schemeClr>
                </a:solidFill>
                <a:latin typeface="Arial" pitchFamily="34" charset="0"/>
                <a:cs typeface="Arial" pitchFamily="34" charset="0"/>
              </a:rPr>
              <a:t>Сьогодні, нажаль, в Україні порушення зору посідає перше місце (10%) серед </a:t>
            </a:r>
          </a:p>
          <a:p>
            <a:pPr>
              <a:lnSpc>
                <a:spcPct val="120000"/>
              </a:lnSpc>
            </a:pPr>
            <a:r>
              <a:rPr lang="uk-UA" b="1" i="1" spc="50" dirty="0">
                <a:ln w="11430"/>
                <a:solidFill>
                  <a:schemeClr val="accent4">
                    <a:lumMod val="75000"/>
                  </a:schemeClr>
                </a:solidFill>
                <a:latin typeface="Arial" pitchFamily="34" charset="0"/>
                <a:cs typeface="Arial" pitchFamily="34" charset="0"/>
              </a:rPr>
              <a:t>інших захворювань. Сучасні фактори, що спричинюють аномалії очей, надзвичайно </a:t>
            </a:r>
            <a:endParaRPr lang="uk-UA" b="1" i="1" spc="50" dirty="0" smtClean="0">
              <a:ln w="11430"/>
              <a:solidFill>
                <a:schemeClr val="accent4">
                  <a:lumMod val="75000"/>
                </a:schemeClr>
              </a:solidFill>
              <a:latin typeface="Arial" pitchFamily="34" charset="0"/>
              <a:cs typeface="Arial" pitchFamily="34" charset="0"/>
            </a:endParaRPr>
          </a:p>
          <a:p>
            <a:pPr>
              <a:lnSpc>
                <a:spcPct val="120000"/>
              </a:lnSpc>
            </a:pPr>
            <a:r>
              <a:rPr lang="uk-UA" b="1" i="1" spc="50" dirty="0" smtClean="0">
                <a:ln w="11430"/>
                <a:solidFill>
                  <a:schemeClr val="accent4">
                    <a:lumMod val="75000"/>
                  </a:schemeClr>
                </a:solidFill>
                <a:latin typeface="Arial" pitchFamily="34" charset="0"/>
                <a:cs typeface="Arial" pitchFamily="34" charset="0"/>
              </a:rPr>
              <a:t>різноманітні </a:t>
            </a:r>
            <a:r>
              <a:rPr lang="uk-UA" b="1" i="1" spc="50" dirty="0">
                <a:ln w="11430"/>
                <a:solidFill>
                  <a:schemeClr val="accent4">
                    <a:lumMod val="75000"/>
                  </a:schemeClr>
                </a:solidFill>
                <a:latin typeface="Arial" pitchFamily="34" charset="0"/>
                <a:cs typeface="Arial" pitchFamily="34" charset="0"/>
              </a:rPr>
              <a:t>і їх статистика невтішна: недотримання зорового навантаження під </a:t>
            </a:r>
            <a:endParaRPr lang="uk-UA" b="1" i="1" spc="50" dirty="0" smtClean="0">
              <a:ln w="11430"/>
              <a:solidFill>
                <a:schemeClr val="accent4">
                  <a:lumMod val="75000"/>
                </a:schemeClr>
              </a:solidFill>
              <a:latin typeface="Arial" pitchFamily="34" charset="0"/>
              <a:cs typeface="Arial" pitchFamily="34" charset="0"/>
            </a:endParaRPr>
          </a:p>
          <a:p>
            <a:pPr>
              <a:lnSpc>
                <a:spcPct val="120000"/>
              </a:lnSpc>
            </a:pPr>
            <a:r>
              <a:rPr lang="uk-UA" b="1" i="1" spc="50" dirty="0" smtClean="0">
                <a:ln w="11430"/>
                <a:solidFill>
                  <a:schemeClr val="accent4">
                    <a:lumMod val="75000"/>
                  </a:schemeClr>
                </a:solidFill>
                <a:latin typeface="Arial" pitchFamily="34" charset="0"/>
                <a:cs typeface="Arial" pitchFamily="34" charset="0"/>
              </a:rPr>
              <a:t>час </a:t>
            </a:r>
            <a:r>
              <a:rPr lang="uk-UA" b="1" i="1" spc="50" dirty="0">
                <a:ln w="11430"/>
                <a:solidFill>
                  <a:schemeClr val="accent4">
                    <a:lumMod val="75000"/>
                  </a:schemeClr>
                </a:solidFill>
                <a:latin typeface="Arial" pitchFamily="34" charset="0"/>
                <a:cs typeface="Arial" pitchFamily="34" charset="0"/>
              </a:rPr>
              <a:t>довготривалої роботи за комп’ютером та перегляду телепередач, порушення рухового режиму, фізична слабкість дітей на фоні частих захворювань, низький рівень </a:t>
            </a:r>
            <a:endParaRPr lang="uk-UA" b="1" i="1" spc="50" dirty="0" smtClean="0">
              <a:ln w="11430"/>
              <a:solidFill>
                <a:schemeClr val="accent4">
                  <a:lumMod val="75000"/>
                </a:schemeClr>
              </a:solidFill>
              <a:latin typeface="Arial" pitchFamily="34" charset="0"/>
              <a:cs typeface="Arial" pitchFamily="34" charset="0"/>
            </a:endParaRPr>
          </a:p>
          <a:p>
            <a:pPr>
              <a:lnSpc>
                <a:spcPct val="120000"/>
              </a:lnSpc>
            </a:pPr>
            <a:r>
              <a:rPr lang="uk-UA" b="1" i="1" spc="50" dirty="0" smtClean="0">
                <a:ln w="11430"/>
                <a:solidFill>
                  <a:schemeClr val="accent4">
                    <a:lumMod val="75000"/>
                  </a:schemeClr>
                </a:solidFill>
                <a:latin typeface="Arial" pitchFamily="34" charset="0"/>
                <a:cs typeface="Arial" pitchFamily="34" charset="0"/>
              </a:rPr>
              <a:t>розвитку </a:t>
            </a:r>
            <a:r>
              <a:rPr lang="uk-UA" b="1" i="1" spc="50" dirty="0" err="1">
                <a:ln w="11430"/>
                <a:solidFill>
                  <a:schemeClr val="accent4">
                    <a:lumMod val="75000"/>
                  </a:schemeClr>
                </a:solidFill>
                <a:latin typeface="Arial" pitchFamily="34" charset="0"/>
                <a:cs typeface="Arial" pitchFamily="34" charset="0"/>
              </a:rPr>
              <a:t>емоційно</a:t>
            </a:r>
            <a:r>
              <a:rPr lang="uk-UA" b="1" i="1" spc="50" dirty="0">
                <a:ln w="11430"/>
                <a:solidFill>
                  <a:schemeClr val="accent4">
                    <a:lumMod val="75000"/>
                  </a:schemeClr>
                </a:solidFill>
                <a:latin typeface="Arial" pitchFamily="34" charset="0"/>
                <a:cs typeface="Arial" pitchFamily="34" charset="0"/>
              </a:rPr>
              <a:t>-особистісної та соціальної сфери, неправильне харчування, </a:t>
            </a:r>
            <a:endParaRPr lang="uk-UA" b="1" i="1" spc="50" dirty="0" smtClean="0">
              <a:ln w="11430"/>
              <a:solidFill>
                <a:schemeClr val="accent4">
                  <a:lumMod val="75000"/>
                </a:schemeClr>
              </a:solidFill>
              <a:latin typeface="Arial" pitchFamily="34" charset="0"/>
              <a:cs typeface="Arial" pitchFamily="34" charset="0"/>
            </a:endParaRPr>
          </a:p>
          <a:p>
            <a:pPr>
              <a:lnSpc>
                <a:spcPct val="120000"/>
              </a:lnSpc>
            </a:pPr>
            <a:r>
              <a:rPr lang="uk-UA" b="1" i="1" spc="50" dirty="0" smtClean="0">
                <a:ln w="11430"/>
                <a:solidFill>
                  <a:schemeClr val="accent4">
                    <a:lumMod val="75000"/>
                  </a:schemeClr>
                </a:solidFill>
                <a:latin typeface="Arial" pitchFamily="34" charset="0"/>
                <a:cs typeface="Arial" pitchFamily="34" charset="0"/>
              </a:rPr>
              <a:t>підвищена </a:t>
            </a:r>
            <a:r>
              <a:rPr lang="uk-UA" b="1" i="1" spc="50" dirty="0">
                <a:ln w="11430"/>
                <a:solidFill>
                  <a:schemeClr val="accent4">
                    <a:lumMod val="75000"/>
                  </a:schemeClr>
                </a:solidFill>
                <a:latin typeface="Arial" pitchFamily="34" charset="0"/>
                <a:cs typeface="Arial" pitchFamily="34" charset="0"/>
              </a:rPr>
              <a:t>нервова збудженість тощо. </a:t>
            </a:r>
          </a:p>
        </p:txBody>
      </p:sp>
      <p:sp>
        <p:nvSpPr>
          <p:cNvPr id="10" name="Content Placeholder 5"/>
          <p:cNvSpPr txBox="1">
            <a:spLocks/>
          </p:cNvSpPr>
          <p:nvPr/>
        </p:nvSpPr>
        <p:spPr>
          <a:xfrm>
            <a:off x="216948" y="620688"/>
            <a:ext cx="8712968" cy="1843116"/>
          </a:xfrm>
          <a:prstGeom prst="rect">
            <a:avLst/>
          </a:prstGeom>
        </p:spPr>
        <p:style>
          <a:lnRef idx="1">
            <a:schemeClr val="accent6"/>
          </a:lnRef>
          <a:fillRef idx="2">
            <a:schemeClr val="accent6"/>
          </a:fillRef>
          <a:effectRef idx="1">
            <a:schemeClr val="accent6"/>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marL="0" indent="0" algn="l" defTabSz="914400" rtl="0" eaLnBrk="1" latinLnBrk="1" hangingPunct="1">
              <a:spcBef>
                <a:spcPct val="20000"/>
              </a:spcBef>
              <a:buFont typeface="Arial" pitchFamily="34" charset="0"/>
              <a:buNone/>
              <a:defRPr sz="2000" kern="1200">
                <a:solidFill>
                  <a:schemeClr val="accent6">
                    <a:lumMod val="50000"/>
                  </a:schemeClr>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9pPr>
          </a:lstStyle>
          <a:p>
            <a:pPr algn="ctr">
              <a:lnSpc>
                <a:spcPct val="120000"/>
              </a:lnSpc>
            </a:pPr>
            <a:endParaRPr lang="uk-UA" altLang="ko-KR" sz="1400" b="1" i="1" spc="50" dirty="0" smtClean="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a:p>
            <a:pPr algn="ctr">
              <a:lnSpc>
                <a:spcPct val="120000"/>
              </a:lnSpc>
            </a:pPr>
            <a:endParaRPr lang="uk-UA" altLang="ko-KR" sz="1400" b="1" i="1" spc="50" dirty="0" smtClean="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a:p>
            <a:pPr algn="ctr">
              <a:lnSpc>
                <a:spcPct val="120000"/>
              </a:lnSpc>
            </a:pPr>
            <a:r>
              <a:rPr lang="uk-UA" altLang="ko-KR" sz="1400" b="1" i="1" spc="50" dirty="0">
                <a:ln w="11430"/>
                <a:solidFill>
                  <a:schemeClr val="accent4">
                    <a:lumMod val="75000"/>
                  </a:schemeClr>
                </a:solidFill>
                <a:latin typeface="Arial" pitchFamily="34" charset="0"/>
                <a:cs typeface="Arial" pitchFamily="34" charset="0"/>
              </a:rPr>
              <a:t>В умовах воєнного стану  в країні важливою є постійна   підтримка дітей з особливими освітніми проблемами, зокрема з порушеннями зору,  як однієї з  найбільш вразливих категорій, забезпечення можливості  продовження навчання,  надання їм необхідного психолого – педагогічного супроводу.</a:t>
            </a:r>
          </a:p>
          <a:p>
            <a:pPr>
              <a:lnSpc>
                <a:spcPct val="120000"/>
              </a:lnSpc>
            </a:pPr>
            <a:endParaRPr lang="uk-UA" altLang="ko-KR" sz="1400" b="1" i="1" spc="50" dirty="0">
              <a:ln w="11430"/>
              <a:solidFill>
                <a:schemeClr val="accent4">
                  <a:lumMod val="75000"/>
                </a:schemeClr>
              </a:solidFill>
              <a:latin typeface="Arial" pitchFamily="34" charset="0"/>
              <a:cs typeface="Arial" pitchFamily="34" charset="0"/>
            </a:endParaRPr>
          </a:p>
          <a:p>
            <a:pPr algn="ctr">
              <a:lnSpc>
                <a:spcPct val="120000"/>
              </a:lnSpc>
            </a:pPr>
            <a:endParaRPr lang="uk-UA" altLang="ko-KR" sz="1400" b="1" i="1" spc="50" dirty="0" smtClean="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a:p>
            <a:pPr algn="ctr">
              <a:lnSpc>
                <a:spcPct val="120000"/>
              </a:lnSpc>
            </a:pPr>
            <a:endParaRPr lang="en-US" altLang="ko-KR" sz="1400" b="1" i="1" spc="50" dirty="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p:txBody>
      </p:sp>
    </p:spTree>
    <p:extLst>
      <p:ext uri="{BB962C8B-B14F-4D97-AF65-F5344CB8AC3E}">
        <p14:creationId xmlns:p14="http://schemas.microsoft.com/office/powerpoint/2010/main" val="891763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txBox="1">
            <a:spLocks/>
          </p:cNvSpPr>
          <p:nvPr/>
        </p:nvSpPr>
        <p:spPr>
          <a:xfrm>
            <a:off x="107504" y="274614"/>
            <a:ext cx="8496944" cy="466655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nSpc>
                <a:spcPct val="120000"/>
              </a:lnSpc>
              <a:spcBef>
                <a:spcPct val="20000"/>
              </a:spcBef>
            </a:pPr>
            <a:r>
              <a:rPr lang="uk-UA" altLang="ko-KR" sz="2000" b="1" i="1" spc="50" dirty="0">
                <a:ln w="11430"/>
                <a:solidFill>
                  <a:schemeClr val="accent4">
                    <a:lumMod val="75000"/>
                  </a:schemeClr>
                </a:solidFill>
                <a:latin typeface="Arial" pitchFamily="34" charset="0"/>
                <a:cs typeface="Arial" pitchFamily="34" charset="0"/>
              </a:rPr>
              <a:t>Працюючи з дітьми з порушеннями зору пріоритет віддавався  інтелектуальному розвитку дитини та менше приділялось уваги ставленню до її внутрішнього світу, який має наповнитись тим унікальним, неповторним змістом та емоційним досвідом, що дитина отримує саме протягом перших семи років життя. Збільшується кількість дошкільників, які потребують психологічної і психотерапевтичної підтримки, тому що зазнають проблем адаптаційного характеру до навколишнього середовища і особливо в умовах воєнного стану.</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2628" y="2492896"/>
            <a:ext cx="8946735" cy="2765396"/>
          </a:xfrm>
        </p:spPr>
        <p:style>
          <a:lnRef idx="1">
            <a:schemeClr val="accent6"/>
          </a:lnRef>
          <a:fillRef idx="2">
            <a:schemeClr val="accent6"/>
          </a:fillRef>
          <a:effectRef idx="1">
            <a:schemeClr val="accent6"/>
          </a:effectRef>
          <a:fontRef idx="minor">
            <a:schemeClr val="dk1"/>
          </a:fontRef>
        </p:style>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nSpc>
                <a:spcPct val="120000"/>
              </a:lnSpc>
            </a:pPr>
            <a:endParaRPr lang="uk-UA" altLang="ko-KR" sz="1400" b="1" i="1" spc="50" dirty="0" smtClean="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a:p>
            <a:pPr algn="ctr">
              <a:lnSpc>
                <a:spcPct val="120000"/>
              </a:lnSpc>
            </a:pPr>
            <a:endParaRPr lang="uk-UA" altLang="ko-KR" sz="1400" b="1" i="1" spc="50" dirty="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a:p>
            <a:pPr algn="ctr">
              <a:lnSpc>
                <a:spcPct val="120000"/>
              </a:lnSpc>
            </a:pPr>
            <a:endParaRPr lang="uk-UA" altLang="ko-KR" sz="1400" b="1" i="1" spc="50" dirty="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a:p>
            <a:pPr algn="ctr">
              <a:lnSpc>
                <a:spcPct val="120000"/>
              </a:lnSpc>
            </a:pPr>
            <a:endParaRPr lang="uk-UA" altLang="ko-KR" sz="1400" b="1" i="1" spc="50" dirty="0" smtClean="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a:p>
            <a:pPr algn="ctr">
              <a:lnSpc>
                <a:spcPct val="120000"/>
              </a:lnSpc>
            </a:pPr>
            <a:endParaRPr lang="en-US" altLang="ko-KR" sz="1400" b="1" i="1" spc="50" dirty="0">
              <a:ln w="11430"/>
              <a:gradFill>
                <a:gsLst>
                  <a:gs pos="25000">
                    <a:schemeClr val="accent2">
                      <a:satMod val="155000"/>
                    </a:schemeClr>
                  </a:gs>
                  <a:gs pos="100000">
                    <a:schemeClr val="accent2">
                      <a:shade val="45000"/>
                      <a:satMod val="165000"/>
                    </a:schemeClr>
                  </a:gs>
                </a:gsLst>
                <a:lin ang="5400000"/>
              </a:gradFill>
              <a:latin typeface="Arial" pitchFamily="34" charset="0"/>
              <a:cs typeface="Arial" pitchFamily="34" charset="0"/>
            </a:endParaRPr>
          </a:p>
        </p:txBody>
      </p:sp>
      <p:sp>
        <p:nvSpPr>
          <p:cNvPr id="7" name="Объект 6"/>
          <p:cNvSpPr>
            <a:spLocks noGrp="1"/>
          </p:cNvSpPr>
          <p:nvPr>
            <p:ph idx="10"/>
          </p:nvPr>
        </p:nvSpPr>
        <p:spPr>
          <a:xfrm>
            <a:off x="0" y="2852936"/>
            <a:ext cx="9036496" cy="2304256"/>
          </a:xfrm>
        </p:spPr>
        <p:txBody>
          <a:bodyPr/>
          <a:lstStyle/>
          <a:p>
            <a:pPr>
              <a:lnSpc>
                <a:spcPct val="120000"/>
              </a:lnSpc>
            </a:pPr>
            <a:r>
              <a:rPr lang="ru-RU" sz="1600" b="1" i="1" spc="50" dirty="0">
                <a:ln w="11430"/>
                <a:solidFill>
                  <a:schemeClr val="accent4">
                    <a:lumMod val="75000"/>
                  </a:schemeClr>
                </a:solidFill>
                <a:latin typeface="Arial" pitchFamily="34" charset="0"/>
                <a:cs typeface="Arial" pitchFamily="34" charset="0"/>
              </a:rPr>
              <a:t> </a:t>
            </a:r>
            <a:r>
              <a:rPr lang="uk-UA" sz="1600" b="1" i="1" spc="50" dirty="0" smtClean="0">
                <a:ln w="11430"/>
                <a:solidFill>
                  <a:schemeClr val="accent4">
                    <a:lumMod val="75000"/>
                  </a:schemeClr>
                </a:solidFill>
                <a:latin typeface="Arial" pitchFamily="34" charset="0"/>
                <a:cs typeface="Arial" pitchFamily="34" charset="0"/>
              </a:rPr>
              <a:t>Психологічний супровід, як модель організації роботи практичного</a:t>
            </a:r>
          </a:p>
          <a:p>
            <a:pPr>
              <a:lnSpc>
                <a:spcPct val="120000"/>
              </a:lnSpc>
            </a:pPr>
            <a:r>
              <a:rPr lang="uk-UA" sz="1600" b="1" i="1" spc="50" dirty="0" smtClean="0">
                <a:ln w="11430"/>
                <a:solidFill>
                  <a:schemeClr val="accent4">
                    <a:lumMod val="75000"/>
                  </a:schemeClr>
                </a:solidFill>
                <a:latin typeface="Arial" pitchFamily="34" charset="0"/>
                <a:cs typeface="Arial" pitchFamily="34" charset="0"/>
              </a:rPr>
              <a:t> психолога, має забезпечувати умови для психологічного благополуччя та </a:t>
            </a:r>
          </a:p>
          <a:p>
            <a:pPr>
              <a:lnSpc>
                <a:spcPct val="120000"/>
              </a:lnSpc>
            </a:pPr>
            <a:r>
              <a:rPr lang="uk-UA" sz="1600" b="1" i="1" spc="50" dirty="0" smtClean="0">
                <a:ln w="11430"/>
                <a:solidFill>
                  <a:schemeClr val="accent4">
                    <a:lumMod val="75000"/>
                  </a:schemeClr>
                </a:solidFill>
                <a:latin typeface="Arial" pitchFamily="34" charset="0"/>
                <a:cs typeface="Arial" pitchFamily="34" charset="0"/>
              </a:rPr>
              <a:t>повноцінного психічного та соціального розвитку дошкільника з порушеним зором в ситуаціях соціальної взаємодії, які існують в межах закладу </a:t>
            </a:r>
          </a:p>
          <a:p>
            <a:pPr>
              <a:lnSpc>
                <a:spcPct val="120000"/>
              </a:lnSpc>
            </a:pPr>
            <a:r>
              <a:rPr lang="uk-UA" sz="1600" b="1" i="1" spc="50" dirty="0" smtClean="0">
                <a:ln w="11430"/>
                <a:solidFill>
                  <a:schemeClr val="accent4">
                    <a:lumMod val="75000"/>
                  </a:schemeClr>
                </a:solidFill>
                <a:latin typeface="Arial" pitchFamily="34" charset="0"/>
                <a:cs typeface="Arial" pitchFamily="34" charset="0"/>
              </a:rPr>
              <a:t>дошкільної освіти.</a:t>
            </a:r>
            <a:endParaRPr lang="uk-UA" sz="1600" b="1" i="1" spc="50" dirty="0">
              <a:ln w="11430"/>
              <a:solidFill>
                <a:schemeClr val="accent4">
                  <a:lumMod val="75000"/>
                </a:schemeClr>
              </a:solidFill>
              <a:latin typeface="Arial" pitchFamily="34" charset="0"/>
              <a:cs typeface="Arial" pitchFamily="34" charset="0"/>
            </a:endParaRPr>
          </a:p>
        </p:txBody>
      </p:sp>
      <p:sp>
        <p:nvSpPr>
          <p:cNvPr id="10" name="Content Placeholder 5"/>
          <p:cNvSpPr txBox="1">
            <a:spLocks/>
          </p:cNvSpPr>
          <p:nvPr/>
        </p:nvSpPr>
        <p:spPr>
          <a:xfrm>
            <a:off x="323528" y="576961"/>
            <a:ext cx="8712968" cy="1483076"/>
          </a:xfrm>
          <a:prstGeom prst="rect">
            <a:avLst/>
          </a:prstGeom>
        </p:spPr>
        <p:style>
          <a:lnRef idx="1">
            <a:schemeClr val="accent6"/>
          </a:lnRef>
          <a:fillRef idx="2">
            <a:schemeClr val="accent6"/>
          </a:fillRef>
          <a:effectRef idx="1">
            <a:schemeClr val="accent6"/>
          </a:effectRef>
          <a:fontRef idx="minor">
            <a:schemeClr val="dk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marL="0" indent="0" algn="l" defTabSz="914400" rtl="0" eaLnBrk="1" latinLnBrk="1" hangingPunct="1">
              <a:spcBef>
                <a:spcPct val="20000"/>
              </a:spcBef>
              <a:buFont typeface="Arial" pitchFamily="34" charset="0"/>
              <a:buNone/>
              <a:defRPr sz="2000" kern="1200">
                <a:solidFill>
                  <a:schemeClr val="accent6">
                    <a:lumMod val="50000"/>
                  </a:schemeClr>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dk1"/>
                </a:solidFill>
                <a:latin typeface="+mn-lt"/>
                <a:ea typeface="+mn-ea"/>
                <a:cs typeface="+mn-cs"/>
              </a:defRPr>
            </a:lvl9pPr>
          </a:lstStyle>
          <a:p>
            <a:pPr algn="ctr">
              <a:lnSpc>
                <a:spcPct val="120000"/>
              </a:lnSpc>
            </a:pPr>
            <a:r>
              <a:rPr lang="ru-RU" altLang="ko-KR" sz="1400" b="1" i="1" spc="50" dirty="0">
                <a:ln w="11430"/>
                <a:gradFill>
                  <a:gsLst>
                    <a:gs pos="25000">
                      <a:schemeClr val="accent2">
                        <a:satMod val="155000"/>
                      </a:schemeClr>
                    </a:gs>
                    <a:gs pos="100000">
                      <a:schemeClr val="accent2">
                        <a:shade val="45000"/>
                        <a:satMod val="165000"/>
                      </a:schemeClr>
                    </a:gs>
                  </a:gsLst>
                  <a:lin ang="5400000"/>
                </a:gradFill>
                <a:latin typeface="Arial Black" panose="020B0A04020102020204" pitchFamily="34" charset="0"/>
                <a:cs typeface="Arial" pitchFamily="34" charset="0"/>
              </a:rPr>
              <a:t> </a:t>
            </a:r>
            <a:r>
              <a:rPr lang="ru-RU" altLang="ko-KR" b="1" i="1" spc="50" dirty="0">
                <a:ln w="11430"/>
                <a:solidFill>
                  <a:schemeClr val="accent4">
                    <a:lumMod val="75000"/>
                  </a:schemeClr>
                </a:solidFill>
                <a:latin typeface="Arial Black" panose="020B0A04020102020204" pitchFamily="34" charset="0"/>
                <a:cs typeface="Arial" pitchFamily="34" charset="0"/>
              </a:rPr>
              <a:t>Головною метою </a:t>
            </a:r>
            <a:r>
              <a:rPr lang="ru-RU" altLang="ko-KR" b="1" i="1" spc="50" dirty="0" err="1" smtClean="0">
                <a:ln w="11430"/>
                <a:solidFill>
                  <a:schemeClr val="accent4">
                    <a:lumMod val="75000"/>
                  </a:schemeClr>
                </a:solidFill>
                <a:latin typeface="Arial Black" panose="020B0A04020102020204" pitchFamily="34" charset="0"/>
                <a:cs typeface="Arial" pitchFamily="34" charset="0"/>
              </a:rPr>
              <a:t>психологічного</a:t>
            </a:r>
            <a:r>
              <a:rPr lang="ru-RU" altLang="ko-KR" b="1" i="1" spc="50" dirty="0" smtClean="0">
                <a:ln w="11430"/>
                <a:solidFill>
                  <a:schemeClr val="accent4">
                    <a:lumMod val="75000"/>
                  </a:schemeClr>
                </a:solidFill>
                <a:latin typeface="Arial Black" panose="020B0A04020102020204" pitchFamily="34" charset="0"/>
                <a:cs typeface="Arial" pitchFamily="34" charset="0"/>
              </a:rPr>
              <a:t> </a:t>
            </a:r>
            <a:r>
              <a:rPr lang="ru-RU" altLang="ko-KR" b="1" i="1" spc="50" dirty="0" err="1" smtClean="0">
                <a:ln w="11430"/>
                <a:solidFill>
                  <a:schemeClr val="accent4">
                    <a:lumMod val="75000"/>
                  </a:schemeClr>
                </a:solidFill>
                <a:latin typeface="Arial Black" panose="020B0A04020102020204" pitchFamily="34" charset="0"/>
                <a:cs typeface="Arial" pitchFamily="34" charset="0"/>
              </a:rPr>
              <a:t>супроводу</a:t>
            </a:r>
            <a:r>
              <a:rPr lang="ru-RU" altLang="ko-KR" b="1" i="1" spc="50" dirty="0" smtClean="0">
                <a:ln w="11430"/>
                <a:solidFill>
                  <a:schemeClr val="accent4">
                    <a:lumMod val="75000"/>
                  </a:schemeClr>
                </a:solidFill>
                <a:latin typeface="Arial Black" panose="020B0A04020102020204" pitchFamily="34" charset="0"/>
                <a:cs typeface="Arial" pitchFamily="34" charset="0"/>
              </a:rPr>
              <a:t>  </a:t>
            </a:r>
            <a:r>
              <a:rPr lang="ru-RU" altLang="ko-KR" b="1" i="1" spc="50" dirty="0" err="1" smtClean="0">
                <a:ln w="11430"/>
                <a:solidFill>
                  <a:schemeClr val="accent4">
                    <a:lumMod val="75000"/>
                  </a:schemeClr>
                </a:solidFill>
                <a:latin typeface="Arial Black" panose="020B0A04020102020204" pitchFamily="34" charset="0"/>
                <a:cs typeface="Arial" pitchFamily="34" charset="0"/>
              </a:rPr>
              <a:t>дітей-дошкільників</a:t>
            </a:r>
            <a:r>
              <a:rPr lang="ru-RU" altLang="ko-KR" b="1" i="1" spc="50" dirty="0" smtClean="0">
                <a:ln w="11430"/>
                <a:solidFill>
                  <a:schemeClr val="accent4">
                    <a:lumMod val="75000"/>
                  </a:schemeClr>
                </a:solidFill>
                <a:latin typeface="Arial Black" panose="020B0A04020102020204" pitchFamily="34" charset="0"/>
                <a:cs typeface="Arial" pitchFamily="34" charset="0"/>
              </a:rPr>
              <a:t>, </a:t>
            </a:r>
            <a:r>
              <a:rPr lang="ru-RU" altLang="ko-KR" b="1" i="1" spc="50" dirty="0" err="1" smtClean="0">
                <a:ln w="11430"/>
                <a:solidFill>
                  <a:schemeClr val="accent4">
                    <a:lumMod val="75000"/>
                  </a:schemeClr>
                </a:solidFill>
                <a:latin typeface="Arial Black" panose="020B0A04020102020204" pitchFamily="34" charset="0"/>
                <a:cs typeface="Arial" pitchFamily="34" charset="0"/>
              </a:rPr>
              <a:t>які</a:t>
            </a:r>
            <a:r>
              <a:rPr lang="ru-RU" altLang="ko-KR" b="1" i="1" spc="50" dirty="0" smtClean="0">
                <a:ln w="11430"/>
                <a:solidFill>
                  <a:schemeClr val="accent4">
                    <a:lumMod val="75000"/>
                  </a:schemeClr>
                </a:solidFill>
                <a:latin typeface="Arial Black" panose="020B0A04020102020204" pitchFamily="34" charset="0"/>
                <a:cs typeface="Arial" pitchFamily="34" charset="0"/>
              </a:rPr>
              <a:t> </a:t>
            </a:r>
            <a:r>
              <a:rPr lang="ru-RU" altLang="ko-KR" b="1" i="1" spc="50" dirty="0" err="1">
                <a:ln w="11430"/>
                <a:solidFill>
                  <a:schemeClr val="accent4">
                    <a:lumMod val="75000"/>
                  </a:schemeClr>
                </a:solidFill>
                <a:latin typeface="Arial Black" panose="020B0A04020102020204" pitchFamily="34" charset="0"/>
                <a:cs typeface="Arial" pitchFamily="34" charset="0"/>
              </a:rPr>
              <a:t>мають</a:t>
            </a:r>
            <a:r>
              <a:rPr lang="ru-RU" altLang="ko-KR" b="1" i="1" spc="50" dirty="0">
                <a:ln w="11430"/>
                <a:solidFill>
                  <a:schemeClr val="accent4">
                    <a:lumMod val="75000"/>
                  </a:schemeClr>
                </a:solidFill>
                <a:latin typeface="Arial Black" panose="020B0A04020102020204" pitchFamily="34" charset="0"/>
                <a:cs typeface="Arial" pitchFamily="34" charset="0"/>
              </a:rPr>
              <a:t> </a:t>
            </a:r>
            <a:r>
              <a:rPr lang="ru-RU" altLang="ko-KR" b="1" i="1" spc="50" dirty="0" err="1">
                <a:ln w="11430"/>
                <a:solidFill>
                  <a:schemeClr val="accent4">
                    <a:lumMod val="75000"/>
                  </a:schemeClr>
                </a:solidFill>
                <a:latin typeface="Arial Black" panose="020B0A04020102020204" pitchFamily="34" charset="0"/>
                <a:cs typeface="Arial" pitchFamily="34" charset="0"/>
              </a:rPr>
              <a:t>ті</a:t>
            </a:r>
            <a:r>
              <a:rPr lang="ru-RU" altLang="ko-KR" b="1" i="1" spc="50" dirty="0">
                <a:ln w="11430"/>
                <a:solidFill>
                  <a:schemeClr val="accent4">
                    <a:lumMod val="75000"/>
                  </a:schemeClr>
                </a:solidFill>
                <a:latin typeface="Arial Black" panose="020B0A04020102020204" pitchFamily="34" charset="0"/>
                <a:cs typeface="Arial" pitchFamily="34" charset="0"/>
              </a:rPr>
              <a:t> </a:t>
            </a:r>
            <a:r>
              <a:rPr lang="ru-RU" altLang="ko-KR" b="1" i="1" spc="50" dirty="0" err="1">
                <a:ln w="11430"/>
                <a:solidFill>
                  <a:schemeClr val="accent4">
                    <a:lumMod val="75000"/>
                  </a:schemeClr>
                </a:solidFill>
                <a:latin typeface="Arial Black" panose="020B0A04020102020204" pitchFamily="34" charset="0"/>
                <a:cs typeface="Arial" pitchFamily="34" charset="0"/>
              </a:rPr>
              <a:t>або</a:t>
            </a:r>
            <a:r>
              <a:rPr lang="ru-RU" altLang="ko-KR" b="1" i="1" spc="50" dirty="0">
                <a:ln w="11430"/>
                <a:solidFill>
                  <a:schemeClr val="accent4">
                    <a:lumMod val="75000"/>
                  </a:schemeClr>
                </a:solidFill>
                <a:latin typeface="Arial Black" panose="020B0A04020102020204" pitchFamily="34" charset="0"/>
                <a:cs typeface="Arial" pitchFamily="34" charset="0"/>
              </a:rPr>
              <a:t> </a:t>
            </a:r>
            <a:r>
              <a:rPr lang="ru-RU" altLang="ko-KR" b="1" i="1" spc="50" dirty="0" err="1">
                <a:ln w="11430"/>
                <a:solidFill>
                  <a:schemeClr val="accent4">
                    <a:lumMod val="75000"/>
                  </a:schemeClr>
                </a:solidFill>
                <a:latin typeface="Arial Black" panose="020B0A04020102020204" pitchFamily="34" charset="0"/>
                <a:cs typeface="Arial" pitchFamily="34" charset="0"/>
              </a:rPr>
              <a:t>інші</a:t>
            </a:r>
            <a:r>
              <a:rPr lang="ru-RU" altLang="ko-KR" b="1" i="1" spc="50" dirty="0">
                <a:ln w="11430"/>
                <a:solidFill>
                  <a:schemeClr val="accent4">
                    <a:lumMod val="75000"/>
                  </a:schemeClr>
                </a:solidFill>
                <a:latin typeface="Arial Black" panose="020B0A04020102020204" pitchFamily="34" charset="0"/>
                <a:cs typeface="Arial" pitchFamily="34" charset="0"/>
              </a:rPr>
              <a:t> </a:t>
            </a:r>
            <a:r>
              <a:rPr lang="ru-RU" altLang="ko-KR" b="1" i="1" spc="50" dirty="0" err="1" smtClean="0">
                <a:ln w="11430"/>
                <a:solidFill>
                  <a:schemeClr val="accent4">
                    <a:lumMod val="75000"/>
                  </a:schemeClr>
                </a:solidFill>
                <a:latin typeface="Arial Black" panose="020B0A04020102020204" pitchFamily="34" charset="0"/>
                <a:cs typeface="Arial" pitchFamily="34" charset="0"/>
              </a:rPr>
              <a:t>порушення</a:t>
            </a:r>
            <a:r>
              <a:rPr lang="ru-RU" altLang="ko-KR" b="1" i="1" spc="50" dirty="0" smtClean="0">
                <a:ln w="11430"/>
                <a:solidFill>
                  <a:schemeClr val="accent4">
                    <a:lumMod val="75000"/>
                  </a:schemeClr>
                </a:solidFill>
                <a:latin typeface="Arial Black" panose="020B0A04020102020204" pitchFamily="34" charset="0"/>
                <a:cs typeface="Arial" pitchFamily="34" charset="0"/>
              </a:rPr>
              <a:t> </a:t>
            </a:r>
            <a:r>
              <a:rPr lang="ru-RU" altLang="ko-KR" b="1" i="1" spc="50" dirty="0" err="1">
                <a:ln w="11430"/>
                <a:solidFill>
                  <a:schemeClr val="accent4">
                    <a:lumMod val="75000"/>
                  </a:schemeClr>
                </a:solidFill>
                <a:latin typeface="Arial Black" panose="020B0A04020102020204" pitchFamily="34" charset="0"/>
                <a:cs typeface="Arial" pitchFamily="34" charset="0"/>
              </a:rPr>
              <a:t>зору</a:t>
            </a:r>
            <a:r>
              <a:rPr lang="ru-RU" altLang="ko-KR" b="1" i="1" spc="50" dirty="0">
                <a:ln w="11430"/>
                <a:solidFill>
                  <a:schemeClr val="accent4">
                    <a:lumMod val="75000"/>
                  </a:schemeClr>
                </a:solidFill>
                <a:latin typeface="Arial Black" panose="020B0A04020102020204" pitchFamily="34" charset="0"/>
                <a:cs typeface="Arial" pitchFamily="34" charset="0"/>
              </a:rPr>
              <a:t>, </a:t>
            </a:r>
            <a:r>
              <a:rPr lang="ru-RU" altLang="ko-KR" b="1" i="1" spc="50" dirty="0" smtClean="0">
                <a:ln w="11430"/>
                <a:solidFill>
                  <a:schemeClr val="accent4">
                    <a:lumMod val="75000"/>
                  </a:schemeClr>
                </a:solidFill>
                <a:latin typeface="Arial Black" panose="020B0A04020102020204" pitchFamily="34" charset="0"/>
                <a:cs typeface="Arial" pitchFamily="34" charset="0"/>
              </a:rPr>
              <a:t>повинно </a:t>
            </a:r>
            <a:r>
              <a:rPr lang="ru-RU" altLang="ko-KR" b="1" i="1" spc="50" dirty="0">
                <a:ln w="11430"/>
                <a:solidFill>
                  <a:schemeClr val="accent4">
                    <a:lumMod val="75000"/>
                  </a:schemeClr>
                </a:solidFill>
                <a:latin typeface="Arial Black" panose="020B0A04020102020204" pitchFamily="34" charset="0"/>
                <a:cs typeface="Arial" pitchFamily="34" charset="0"/>
              </a:rPr>
              <a:t>стати </a:t>
            </a:r>
            <a:r>
              <a:rPr lang="ru-RU" altLang="ko-KR" b="1" i="1" spc="50" dirty="0" err="1">
                <a:ln w="11430"/>
                <a:solidFill>
                  <a:schemeClr val="accent4">
                    <a:lumMod val="75000"/>
                  </a:schemeClr>
                </a:solidFill>
                <a:latin typeface="Arial Black" panose="020B0A04020102020204" pitchFamily="34" charset="0"/>
                <a:cs typeface="Arial" pitchFamily="34" charset="0"/>
              </a:rPr>
              <a:t>психологічне</a:t>
            </a:r>
            <a:r>
              <a:rPr lang="ru-RU" altLang="ko-KR" b="1" i="1" spc="50" dirty="0">
                <a:ln w="11430"/>
                <a:solidFill>
                  <a:schemeClr val="accent4">
                    <a:lumMod val="75000"/>
                  </a:schemeClr>
                </a:solidFill>
                <a:latin typeface="Arial Black" panose="020B0A04020102020204" pitchFamily="34" charset="0"/>
                <a:cs typeface="Arial" pitchFamily="34" charset="0"/>
              </a:rPr>
              <a:t> </a:t>
            </a:r>
            <a:r>
              <a:rPr lang="ru-RU" altLang="ko-KR" b="1" i="1" spc="50" dirty="0" err="1">
                <a:ln w="11430"/>
                <a:solidFill>
                  <a:schemeClr val="accent4">
                    <a:lumMod val="75000"/>
                  </a:schemeClr>
                </a:solidFill>
                <a:latin typeface="Arial Black" panose="020B0A04020102020204" pitchFamily="34" charset="0"/>
                <a:cs typeface="Arial" pitchFamily="34" charset="0"/>
              </a:rPr>
              <a:t>благополуччя</a:t>
            </a:r>
            <a:r>
              <a:rPr lang="ru-RU" altLang="ko-KR" b="1" i="1" spc="50" dirty="0">
                <a:ln w="11430"/>
                <a:solidFill>
                  <a:schemeClr val="accent4">
                    <a:lumMod val="75000"/>
                  </a:schemeClr>
                </a:solidFill>
                <a:latin typeface="Arial Black" panose="020B0A04020102020204" pitchFamily="34" charset="0"/>
                <a:cs typeface="Arial" pitchFamily="34" charset="0"/>
              </a:rPr>
              <a:t>. </a:t>
            </a:r>
            <a:endParaRPr lang="en-US" altLang="ko-KR" b="1" i="1" spc="50" dirty="0">
              <a:ln w="11430"/>
              <a:solidFill>
                <a:schemeClr val="accent4">
                  <a:lumMod val="75000"/>
                </a:schemeClr>
              </a:solidFill>
              <a:latin typeface="Arial Black" panose="020B0A04020102020204" pitchFamily="34" charset="0"/>
              <a:cs typeface="Arial" pitchFamily="34" charset="0"/>
            </a:endParaRPr>
          </a:p>
        </p:txBody>
      </p:sp>
    </p:spTree>
    <p:extLst>
      <p:ext uri="{BB962C8B-B14F-4D97-AF65-F5344CB8AC3E}">
        <p14:creationId xmlns:p14="http://schemas.microsoft.com/office/powerpoint/2010/main" val="947322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Содержимое 16"/>
          <p:cNvGraphicFramePr>
            <a:graphicFrameLocks noGrp="1"/>
          </p:cNvGraphicFramePr>
          <p:nvPr>
            <p:ph idx="10"/>
            <p:extLst>
              <p:ext uri="{D42A27DB-BD31-4B8C-83A1-F6EECF244321}">
                <p14:modId xmlns:p14="http://schemas.microsoft.com/office/powerpoint/2010/main" val="2078821378"/>
              </p:ext>
            </p:extLst>
          </p:nvPr>
        </p:nvGraphicFramePr>
        <p:xfrm>
          <a:off x="457200" y="1268760"/>
          <a:ext cx="8229600"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3"/>
          <p:cNvSpPr txBox="1">
            <a:spLocks/>
          </p:cNvSpPr>
          <p:nvPr/>
        </p:nvSpPr>
        <p:spPr>
          <a:xfrm>
            <a:off x="323528" y="260648"/>
            <a:ext cx="8496944" cy="864096"/>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lvl="0" algn="ctr">
              <a:spcBef>
                <a:spcPct val="0"/>
              </a:spcBef>
            </a:pPr>
            <a:r>
              <a:rPr lang="ru-RU" altLang="ko-KR" sz="1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anose="020B0A04020102020204" pitchFamily="34" charset="0"/>
                <a:cs typeface="Arial" pitchFamily="34" charset="0"/>
              </a:rPr>
              <a:t>МОДЕЛЬ </a:t>
            </a:r>
            <a:r>
              <a:rPr lang="ru-RU" altLang="ko-KR"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anose="020B0A04020102020204" pitchFamily="34" charset="0"/>
                <a:cs typeface="Arial" pitchFamily="34" charset="0"/>
              </a:rPr>
              <a:t>ПСИХОЛОГО-ПЕДАГОГІЧНОГО СУПРОВОДУ</a:t>
            </a:r>
          </a:p>
          <a:p>
            <a:pPr lvl="0" algn="ctr">
              <a:spcBef>
                <a:spcPct val="0"/>
              </a:spcBef>
            </a:pPr>
            <a:r>
              <a:rPr lang="ru-RU" altLang="ko-KR"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anose="020B0A04020102020204" pitchFamily="34" charset="0"/>
                <a:cs typeface="Arial" pitchFamily="34" charset="0"/>
              </a:rPr>
              <a:t>РОЗВИТКУ </a:t>
            </a:r>
            <a:r>
              <a:rPr lang="ru-RU" altLang="ko-KR" sz="1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anose="020B0A04020102020204" pitchFamily="34" charset="0"/>
                <a:cs typeface="Arial" pitchFamily="34" charset="0"/>
              </a:rPr>
              <a:t>СОЦІАЛЬНО-ЕМОЦІЙНОЇ </a:t>
            </a:r>
            <a:r>
              <a:rPr lang="ru-RU" altLang="ko-KR"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anose="020B0A04020102020204" pitchFamily="34" charset="0"/>
                <a:cs typeface="Arial" pitchFamily="34" charset="0"/>
              </a:rPr>
              <a:t>СФЕРИ</a:t>
            </a:r>
          </a:p>
          <a:p>
            <a:pPr lvl="0" algn="ctr">
              <a:spcBef>
                <a:spcPct val="0"/>
              </a:spcBef>
            </a:pPr>
            <a:r>
              <a:rPr lang="ru-RU" altLang="ko-KR"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anose="020B0A04020102020204" pitchFamily="34" charset="0"/>
                <a:cs typeface="Arial" pitchFamily="34" charset="0"/>
              </a:rPr>
              <a:t>ДОШКІЛЬНИКІВ З ПОРУШЕННЯМИ </a:t>
            </a:r>
            <a:r>
              <a:rPr lang="ru-RU" altLang="ko-KR" sz="1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anose="020B0A04020102020204" pitchFamily="34" charset="0"/>
                <a:cs typeface="Arial" pitchFamily="34" charset="0"/>
              </a:rPr>
              <a:t>ЗОР</a:t>
            </a:r>
            <a:r>
              <a:rPr lang="uk-UA" altLang="ko-KR" sz="1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Black" panose="020B0A04020102020204" pitchFamily="34" charset="0"/>
                <a:cs typeface="Arial" pitchFamily="34" charset="0"/>
              </a:rPr>
              <a:t>У</a:t>
            </a:r>
            <a:endParaRPr kumimoji="0" lang="ko-KR" altLang="en-US" sz="1600" b="1" i="0" strike="noStrike" kern="1200" normalizeH="0" baseline="0" noProof="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Arial Black" panose="020B0A04020102020204"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p:cNvSpPr txBox="1">
            <a:spLocks/>
          </p:cNvSpPr>
          <p:nvPr/>
        </p:nvSpPr>
        <p:spPr>
          <a:xfrm>
            <a:off x="395536" y="260648"/>
            <a:ext cx="8496944" cy="864096"/>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lvl="0" algn="ctr">
              <a:spcBef>
                <a:spcPct val="0"/>
              </a:spcBef>
            </a:pPr>
            <a:r>
              <a:rPr lang="ru-RU" altLang="ko-KR"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ПРОФІЛАКТИКА, КОРЕКЦІЯ ТА РОЗВИТОК СОЦІАЛЬНО – ЕМОЦІЙНОЇ СФЕРИ</a:t>
            </a:r>
          </a:p>
        </p:txBody>
      </p:sp>
      <p:grpSp>
        <p:nvGrpSpPr>
          <p:cNvPr id="5" name="Группа 4"/>
          <p:cNvGrpSpPr/>
          <p:nvPr/>
        </p:nvGrpSpPr>
        <p:grpSpPr>
          <a:xfrm>
            <a:off x="611558" y="1708016"/>
            <a:ext cx="2736305" cy="3906473"/>
            <a:chOff x="1440162" y="1440151"/>
            <a:chExt cx="1316012" cy="1958617"/>
          </a:xfrm>
          <a:scene3d>
            <a:camera prst="orthographicFront"/>
            <a:lightRig rig="threePt" dir="t">
              <a:rot lat="0" lon="0" rev="7500000"/>
            </a:lightRig>
          </a:scene3d>
        </p:grpSpPr>
        <p:sp>
          <p:nvSpPr>
            <p:cNvPr id="7" name="Скругленный прямоугольник 6"/>
            <p:cNvSpPr/>
            <p:nvPr/>
          </p:nvSpPr>
          <p:spPr>
            <a:xfrm>
              <a:off x="1440162" y="1440151"/>
              <a:ext cx="1316012" cy="1958617"/>
            </a:xfrm>
            <a:prstGeom prst="roundRect">
              <a:avLst/>
            </a:prstGeom>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8" name="Скругленный прямоугольник 4"/>
            <p:cNvSpPr/>
            <p:nvPr/>
          </p:nvSpPr>
          <p:spPr>
            <a:xfrm>
              <a:off x="1504404" y="1504393"/>
              <a:ext cx="1187528" cy="1606581"/>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marL="171450" lvl="0" indent="-171450" defTabSz="488950" rtl="0">
                <a:lnSpc>
                  <a:spcPct val="150000"/>
                </a:lnSpc>
                <a:spcBef>
                  <a:spcPct val="0"/>
                </a:spcBef>
                <a:spcAft>
                  <a:spcPct val="35000"/>
                </a:spcAft>
                <a:buFont typeface="Arial" charset="0"/>
                <a:buChar char="•"/>
              </a:pPr>
              <a:r>
                <a:rPr lang="uk-UA" sz="1000" b="1" dirty="0" smtClean="0">
                  <a:solidFill>
                    <a:srgbClr val="800000"/>
                  </a:solidFill>
                  <a:latin typeface="Arial Black" panose="020B0A04020102020204" pitchFamily="34" charset="0"/>
                  <a:cs typeface="Arial" pitchFamily="34" charset="0"/>
                </a:rPr>
                <a:t>ПСИХОЛОГІЧНІ КОРЕКЦІЙНО-РОЗВИТКОВІ ЗАНЯТТЯ;</a:t>
              </a:r>
            </a:p>
            <a:p>
              <a:pPr marL="171450" lvl="0" indent="-171450" defTabSz="488950" rtl="0">
                <a:lnSpc>
                  <a:spcPct val="150000"/>
                </a:lnSpc>
                <a:spcBef>
                  <a:spcPct val="0"/>
                </a:spcBef>
                <a:spcAft>
                  <a:spcPct val="35000"/>
                </a:spcAft>
                <a:buFont typeface="Arial" charset="0"/>
                <a:buChar char="•"/>
              </a:pPr>
              <a:r>
                <a:rPr lang="uk-UA" sz="1000" b="1" dirty="0" smtClean="0">
                  <a:solidFill>
                    <a:srgbClr val="800000"/>
                  </a:solidFill>
                  <a:latin typeface="Arial Black" panose="020B0A04020102020204" pitchFamily="34" charset="0"/>
                  <a:cs typeface="Arial" pitchFamily="34" charset="0"/>
                </a:rPr>
                <a:t>ПРОВЕДЕННЯ ПЕДАГОГАМИ </a:t>
              </a:r>
            </a:p>
            <a:p>
              <a:pPr lvl="0" defTabSz="488950" rtl="0">
                <a:lnSpc>
                  <a:spcPct val="150000"/>
                </a:lnSpc>
                <a:spcBef>
                  <a:spcPct val="0"/>
                </a:spcBef>
                <a:spcAft>
                  <a:spcPct val="35000"/>
                </a:spcAft>
              </a:pPr>
              <a:r>
                <a:rPr lang="uk-UA" sz="1000" b="1" dirty="0" smtClean="0">
                  <a:solidFill>
                    <a:srgbClr val="800000"/>
                  </a:solidFill>
                  <a:latin typeface="Arial Black" panose="020B0A04020102020204" pitchFamily="34" charset="0"/>
                  <a:cs typeface="Arial" pitchFamily="34" charset="0"/>
                </a:rPr>
                <a:t>     ПСИХОЛОГІЧНИХ ІГОР;</a:t>
              </a:r>
            </a:p>
            <a:p>
              <a:pPr marL="171450" lvl="0" indent="-171450" defTabSz="488950" rtl="0">
                <a:lnSpc>
                  <a:spcPct val="150000"/>
                </a:lnSpc>
                <a:spcBef>
                  <a:spcPct val="0"/>
                </a:spcBef>
                <a:spcAft>
                  <a:spcPct val="35000"/>
                </a:spcAft>
                <a:buFont typeface="Arial" charset="0"/>
                <a:buChar char="•"/>
              </a:pPr>
              <a:r>
                <a:rPr lang="uk-UA" sz="1000" b="1" dirty="0" smtClean="0">
                  <a:solidFill>
                    <a:srgbClr val="800000"/>
                  </a:solidFill>
                  <a:latin typeface="Arial Black" panose="020B0A04020102020204" pitchFamily="34" charset="0"/>
                  <a:cs typeface="Arial" pitchFamily="34" charset="0"/>
                </a:rPr>
                <a:t>ІНТЕГРОВАНІ КОРЕКЦІЙНІ </a:t>
              </a:r>
            </a:p>
            <a:p>
              <a:pPr lvl="0" defTabSz="488950" rtl="0">
                <a:lnSpc>
                  <a:spcPct val="150000"/>
                </a:lnSpc>
                <a:spcBef>
                  <a:spcPct val="0"/>
                </a:spcBef>
                <a:spcAft>
                  <a:spcPct val="35000"/>
                </a:spcAft>
              </a:pPr>
              <a:r>
                <a:rPr lang="uk-UA" sz="1000" b="1" dirty="0">
                  <a:solidFill>
                    <a:srgbClr val="800000"/>
                  </a:solidFill>
                  <a:latin typeface="Arial Black" panose="020B0A04020102020204" pitchFamily="34" charset="0"/>
                  <a:cs typeface="Arial" pitchFamily="34" charset="0"/>
                </a:rPr>
                <a:t> </a:t>
              </a:r>
              <a:r>
                <a:rPr lang="uk-UA" sz="1000" b="1" dirty="0" smtClean="0">
                  <a:solidFill>
                    <a:srgbClr val="800000"/>
                  </a:solidFill>
                  <a:latin typeface="Arial Black" panose="020B0A04020102020204" pitchFamily="34" charset="0"/>
                  <a:cs typeface="Arial" pitchFamily="34" charset="0"/>
                </a:rPr>
                <a:t>   ЗАНЯТТЯ </a:t>
              </a:r>
            </a:p>
          </p:txBody>
        </p:sp>
      </p:grpSp>
      <p:grpSp>
        <p:nvGrpSpPr>
          <p:cNvPr id="10" name="Группа 9"/>
          <p:cNvGrpSpPr/>
          <p:nvPr/>
        </p:nvGrpSpPr>
        <p:grpSpPr>
          <a:xfrm>
            <a:off x="3419872" y="1641855"/>
            <a:ext cx="2694618" cy="3876735"/>
            <a:chOff x="-151595" y="1428393"/>
            <a:chExt cx="1414486" cy="1958617"/>
          </a:xfrm>
          <a:scene3d>
            <a:camera prst="orthographicFront"/>
            <a:lightRig rig="threePt" dir="t">
              <a:rot lat="0" lon="0" rev="7500000"/>
            </a:lightRig>
          </a:scene3d>
        </p:grpSpPr>
        <p:sp>
          <p:nvSpPr>
            <p:cNvPr id="11" name="Скругленный прямоугольник 10"/>
            <p:cNvSpPr/>
            <p:nvPr/>
          </p:nvSpPr>
          <p:spPr>
            <a:xfrm>
              <a:off x="-151595" y="1428393"/>
              <a:ext cx="1414486" cy="1958617"/>
            </a:xfrm>
            <a:prstGeom prst="roundRect">
              <a:avLst/>
            </a:prstGeom>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a:lstStyle/>
            <a:p>
              <a:endParaRPr lang="uk-UA" dirty="0" smtClean="0"/>
            </a:p>
            <a:p>
              <a:endParaRPr lang="uk-UA" dirty="0"/>
            </a:p>
            <a:p>
              <a:pPr marL="285750" indent="-285750" defTabSz="488950">
                <a:lnSpc>
                  <a:spcPct val="150000"/>
                </a:lnSpc>
                <a:spcBef>
                  <a:spcPct val="0"/>
                </a:spcBef>
                <a:spcAft>
                  <a:spcPct val="35000"/>
                </a:spcAft>
                <a:buFont typeface="Arial" charset="0"/>
                <a:buChar char="•"/>
              </a:pPr>
              <a:r>
                <a:rPr lang="uk-UA" sz="1000" b="1" dirty="0">
                  <a:solidFill>
                    <a:srgbClr val="800000"/>
                  </a:solidFill>
                  <a:latin typeface="Arial Black" panose="020B0A04020102020204" pitchFamily="34" charset="0"/>
                  <a:cs typeface="Arial" pitchFamily="34" charset="0"/>
                </a:rPr>
                <a:t>МЕДІАСЕМІНАРИ;</a:t>
              </a:r>
            </a:p>
            <a:p>
              <a:pPr marL="285750" indent="-285750" defTabSz="488950">
                <a:lnSpc>
                  <a:spcPct val="150000"/>
                </a:lnSpc>
                <a:spcBef>
                  <a:spcPct val="0"/>
                </a:spcBef>
                <a:spcAft>
                  <a:spcPct val="35000"/>
                </a:spcAft>
                <a:buFont typeface="Arial" charset="0"/>
                <a:buChar char="•"/>
              </a:pPr>
              <a:r>
                <a:rPr lang="uk-UA" sz="1000" b="1" dirty="0">
                  <a:solidFill>
                    <a:srgbClr val="800000"/>
                  </a:solidFill>
                  <a:latin typeface="Arial Black" panose="020B0A04020102020204" pitchFamily="34" charset="0"/>
                  <a:cs typeface="Arial" pitchFamily="34" charset="0"/>
                </a:rPr>
                <a:t>ПРАКТИКО-ОРІЄНТОВАНІ СЕМІНАРИ;</a:t>
              </a:r>
            </a:p>
            <a:p>
              <a:pPr marL="285750" indent="-285750" defTabSz="488950">
                <a:lnSpc>
                  <a:spcPct val="150000"/>
                </a:lnSpc>
                <a:spcBef>
                  <a:spcPct val="0"/>
                </a:spcBef>
                <a:spcAft>
                  <a:spcPct val="35000"/>
                </a:spcAft>
                <a:buFont typeface="Arial" charset="0"/>
                <a:buChar char="•"/>
              </a:pPr>
              <a:r>
                <a:rPr lang="uk-UA" sz="1000" b="1" dirty="0">
                  <a:solidFill>
                    <a:srgbClr val="800000"/>
                  </a:solidFill>
                  <a:latin typeface="Arial Black" panose="020B0A04020102020204" pitchFamily="34" charset="0"/>
                  <a:cs typeface="Arial" pitchFamily="34" charset="0"/>
                </a:rPr>
                <a:t>ТРЕНІНГИ;</a:t>
              </a:r>
            </a:p>
            <a:p>
              <a:pPr marL="285750" indent="-285750" defTabSz="488950">
                <a:lnSpc>
                  <a:spcPct val="150000"/>
                </a:lnSpc>
                <a:spcBef>
                  <a:spcPct val="0"/>
                </a:spcBef>
                <a:spcAft>
                  <a:spcPct val="35000"/>
                </a:spcAft>
                <a:buFont typeface="Arial" charset="0"/>
                <a:buChar char="•"/>
              </a:pPr>
              <a:r>
                <a:rPr lang="uk-UA" sz="1000" b="1" dirty="0">
                  <a:solidFill>
                    <a:srgbClr val="800000"/>
                  </a:solidFill>
                  <a:latin typeface="Arial Black" panose="020B0A04020102020204" pitchFamily="34" charset="0"/>
                  <a:cs typeface="Arial" pitchFamily="34" charset="0"/>
                </a:rPr>
                <a:t>ПРАКТИКУМИ;</a:t>
              </a:r>
            </a:p>
            <a:p>
              <a:pPr marL="285750" indent="-285750" defTabSz="488950">
                <a:lnSpc>
                  <a:spcPct val="150000"/>
                </a:lnSpc>
                <a:spcBef>
                  <a:spcPct val="0"/>
                </a:spcBef>
                <a:spcAft>
                  <a:spcPct val="35000"/>
                </a:spcAft>
                <a:buFont typeface="Arial" charset="0"/>
                <a:buChar char="•"/>
              </a:pPr>
              <a:r>
                <a:rPr lang="uk-UA" sz="1000" b="1" dirty="0">
                  <a:solidFill>
                    <a:srgbClr val="800000"/>
                  </a:solidFill>
                  <a:latin typeface="Arial Black" panose="020B0A04020102020204" pitchFamily="34" charset="0"/>
                  <a:cs typeface="Arial" pitchFamily="34" charset="0"/>
                </a:rPr>
                <a:t>КОРСУЛЬТАЦІЇ;</a:t>
              </a:r>
            </a:p>
            <a:p>
              <a:pPr marL="285750" indent="-285750" defTabSz="488950">
                <a:lnSpc>
                  <a:spcPct val="150000"/>
                </a:lnSpc>
                <a:spcBef>
                  <a:spcPct val="0"/>
                </a:spcBef>
                <a:spcAft>
                  <a:spcPct val="35000"/>
                </a:spcAft>
                <a:buFont typeface="Arial" charset="0"/>
                <a:buChar char="•"/>
              </a:pPr>
              <a:r>
                <a:rPr lang="uk-UA" sz="1000" b="1" dirty="0">
                  <a:solidFill>
                    <a:srgbClr val="800000"/>
                  </a:solidFill>
                  <a:latin typeface="Arial Black" panose="020B0A04020102020204" pitchFamily="34" charset="0"/>
                  <a:cs typeface="Arial" pitchFamily="34" charset="0"/>
                </a:rPr>
                <a:t>ВОРКШОПИ;</a:t>
              </a:r>
            </a:p>
            <a:p>
              <a:pPr marL="285750" indent="-285750" defTabSz="488950">
                <a:lnSpc>
                  <a:spcPct val="150000"/>
                </a:lnSpc>
                <a:spcBef>
                  <a:spcPct val="0"/>
                </a:spcBef>
                <a:spcAft>
                  <a:spcPct val="35000"/>
                </a:spcAft>
                <a:buFont typeface="Arial" charset="0"/>
                <a:buChar char="•"/>
              </a:pPr>
              <a:r>
                <a:rPr lang="uk-UA" sz="1000" b="1" dirty="0">
                  <a:solidFill>
                    <a:srgbClr val="800000"/>
                  </a:solidFill>
                  <a:latin typeface="Arial Black" panose="020B0A04020102020204" pitchFamily="34" charset="0"/>
                  <a:cs typeface="Arial" pitchFamily="34" charset="0"/>
                </a:rPr>
                <a:t>ВІДЕОПЕРЕГЛЯДИ</a:t>
              </a:r>
            </a:p>
            <a:p>
              <a:pPr marL="285750" indent="-285750">
                <a:buFont typeface="Arial" charset="0"/>
                <a:buChar char="•"/>
              </a:pPr>
              <a:endParaRPr lang="ru-RU" dirty="0"/>
            </a:p>
          </p:txBody>
        </p:sp>
        <p:sp>
          <p:nvSpPr>
            <p:cNvPr id="12" name="Скругленный прямоугольник 4"/>
            <p:cNvSpPr/>
            <p:nvPr/>
          </p:nvSpPr>
          <p:spPr>
            <a:xfrm>
              <a:off x="64242" y="1504393"/>
              <a:ext cx="1187528" cy="183013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defTabSz="488950" rtl="0">
                <a:lnSpc>
                  <a:spcPct val="150000"/>
                </a:lnSpc>
                <a:spcBef>
                  <a:spcPct val="0"/>
                </a:spcBef>
                <a:spcAft>
                  <a:spcPct val="35000"/>
                </a:spcAft>
              </a:pPr>
              <a:endParaRPr lang="uk-UA" sz="1100" b="1" kern="1200" dirty="0">
                <a:solidFill>
                  <a:schemeClr val="tx1"/>
                </a:solidFill>
                <a:latin typeface="Arial" pitchFamily="34" charset="0"/>
                <a:cs typeface="Arial" pitchFamily="34" charset="0"/>
              </a:endParaRPr>
            </a:p>
          </p:txBody>
        </p:sp>
      </p:grpSp>
      <p:grpSp>
        <p:nvGrpSpPr>
          <p:cNvPr id="13" name="Группа 12"/>
          <p:cNvGrpSpPr/>
          <p:nvPr/>
        </p:nvGrpSpPr>
        <p:grpSpPr>
          <a:xfrm>
            <a:off x="6231350" y="1610114"/>
            <a:ext cx="2661131" cy="3982608"/>
            <a:chOff x="2691209" y="1428717"/>
            <a:chExt cx="1401928" cy="1958617"/>
          </a:xfrm>
          <a:scene3d>
            <a:camera prst="orthographicFront"/>
            <a:lightRig rig="threePt" dir="t">
              <a:rot lat="0" lon="0" rev="7500000"/>
            </a:lightRig>
          </a:scene3d>
        </p:grpSpPr>
        <p:sp>
          <p:nvSpPr>
            <p:cNvPr id="14" name="Скругленный прямоугольник 13"/>
            <p:cNvSpPr/>
            <p:nvPr/>
          </p:nvSpPr>
          <p:spPr>
            <a:xfrm>
              <a:off x="2691209" y="1428717"/>
              <a:ext cx="1401928" cy="1958617"/>
            </a:xfrm>
            <a:prstGeom prst="roundRect">
              <a:avLst/>
            </a:prstGeom>
            <a:sp3d prstMaterial="plastic">
              <a:bevelT w="127000" h="25400" prst="relaxedInset"/>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15" name="Скругленный прямоугольник 4"/>
            <p:cNvSpPr/>
            <p:nvPr/>
          </p:nvSpPr>
          <p:spPr>
            <a:xfrm>
              <a:off x="2727365" y="1504393"/>
              <a:ext cx="1329614" cy="183013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marL="285750" lvl="0" indent="-285750" defTabSz="488950">
                <a:lnSpc>
                  <a:spcPct val="150000"/>
                </a:lnSpc>
                <a:spcBef>
                  <a:spcPct val="0"/>
                </a:spcBef>
                <a:spcAft>
                  <a:spcPct val="35000"/>
                </a:spcAft>
                <a:buFont typeface="Arial" charset="0"/>
                <a:buChar char="•"/>
              </a:pPr>
              <a:r>
                <a:rPr lang="uk-UA" sz="1000" b="1" dirty="0">
                  <a:solidFill>
                    <a:srgbClr val="800000"/>
                  </a:solidFill>
                  <a:latin typeface="Arial Black" panose="020B0A04020102020204" pitchFamily="34" charset="0"/>
                  <a:cs typeface="Arial" pitchFamily="34" charset="0"/>
                </a:rPr>
                <a:t>КОСУЛЬТАЦІЇ;</a:t>
              </a:r>
            </a:p>
            <a:p>
              <a:pPr marL="285750" lvl="0" indent="-285750" defTabSz="488950">
                <a:lnSpc>
                  <a:spcPct val="150000"/>
                </a:lnSpc>
                <a:spcBef>
                  <a:spcPct val="0"/>
                </a:spcBef>
                <a:spcAft>
                  <a:spcPct val="35000"/>
                </a:spcAft>
                <a:buFont typeface="Arial" charset="0"/>
                <a:buChar char="•"/>
              </a:pPr>
              <a:r>
                <a:rPr lang="uk-UA" sz="1000" b="1" dirty="0">
                  <a:solidFill>
                    <a:srgbClr val="800000"/>
                  </a:solidFill>
                  <a:latin typeface="Arial Black" panose="020B0A04020102020204" pitchFamily="34" charset="0"/>
                  <a:cs typeface="Arial" pitchFamily="34" charset="0"/>
                </a:rPr>
                <a:t>ТРЕНІНГИ;</a:t>
              </a:r>
            </a:p>
            <a:p>
              <a:pPr marL="285750" lvl="0" indent="-285750" defTabSz="488950">
                <a:lnSpc>
                  <a:spcPct val="150000"/>
                </a:lnSpc>
                <a:spcBef>
                  <a:spcPct val="0"/>
                </a:spcBef>
                <a:spcAft>
                  <a:spcPct val="35000"/>
                </a:spcAft>
                <a:buFont typeface="Arial" charset="0"/>
                <a:buChar char="•"/>
              </a:pPr>
              <a:r>
                <a:rPr lang="uk-UA" sz="1000" b="1" dirty="0">
                  <a:solidFill>
                    <a:srgbClr val="800000"/>
                  </a:solidFill>
                  <a:latin typeface="Arial Black" panose="020B0A04020102020204" pitchFamily="34" charset="0"/>
                  <a:cs typeface="Arial" pitchFamily="34" charset="0"/>
                </a:rPr>
                <a:t>ШКОЛИ ДЛЯ БАТЬКІВ;</a:t>
              </a:r>
            </a:p>
            <a:p>
              <a:pPr marL="285750" lvl="0" indent="-285750" defTabSz="488950">
                <a:lnSpc>
                  <a:spcPct val="150000"/>
                </a:lnSpc>
                <a:spcBef>
                  <a:spcPct val="0"/>
                </a:spcBef>
                <a:spcAft>
                  <a:spcPct val="35000"/>
                </a:spcAft>
                <a:buFont typeface="Arial" charset="0"/>
                <a:buChar char="•"/>
              </a:pPr>
              <a:r>
                <a:rPr lang="uk-UA" sz="1000" b="1" dirty="0">
                  <a:solidFill>
                    <a:srgbClr val="800000"/>
                  </a:solidFill>
                  <a:latin typeface="Arial Black" panose="020B0A04020102020204" pitchFamily="34" charset="0"/>
                  <a:cs typeface="Arial" pitchFamily="34" charset="0"/>
                </a:rPr>
                <a:t>ВІДЕОСЕМІНАРИ;</a:t>
              </a:r>
            </a:p>
            <a:p>
              <a:pPr marL="285750" lvl="0" indent="-285750" defTabSz="488950">
                <a:lnSpc>
                  <a:spcPct val="150000"/>
                </a:lnSpc>
                <a:spcBef>
                  <a:spcPct val="0"/>
                </a:spcBef>
                <a:spcAft>
                  <a:spcPct val="35000"/>
                </a:spcAft>
                <a:buFont typeface="Arial" charset="0"/>
                <a:buChar char="•"/>
              </a:pPr>
              <a:endParaRPr lang="uk-UA" sz="1000" b="1" dirty="0">
                <a:solidFill>
                  <a:srgbClr val="800000"/>
                </a:solidFill>
                <a:latin typeface="Arial Black" panose="020B0A04020102020204" pitchFamily="34" charset="0"/>
                <a:cs typeface="Arial" pitchFamily="34" charset="0"/>
              </a:endParaRPr>
            </a:p>
            <a:p>
              <a:pPr marL="285750" lvl="0" indent="-285750" defTabSz="488950">
                <a:lnSpc>
                  <a:spcPct val="150000"/>
                </a:lnSpc>
                <a:spcBef>
                  <a:spcPct val="0"/>
                </a:spcBef>
                <a:spcAft>
                  <a:spcPct val="35000"/>
                </a:spcAft>
                <a:buFont typeface="Arial" charset="0"/>
                <a:buChar char="•"/>
              </a:pPr>
              <a:r>
                <a:rPr lang="uk-UA" sz="1000" b="1" dirty="0" smtClean="0">
                  <a:solidFill>
                    <a:srgbClr val="800000"/>
                  </a:solidFill>
                  <a:latin typeface="Arial Black" panose="020B0A04020102020204" pitchFamily="34" charset="0"/>
                  <a:cs typeface="Arial" pitchFamily="34" charset="0"/>
                </a:rPr>
                <a:t>РЕКОМЕНДАЦІЇ ПСИХОЛОГА, </a:t>
              </a:r>
              <a:endParaRPr lang="uk-UA" sz="1000" b="1" dirty="0">
                <a:solidFill>
                  <a:srgbClr val="800000"/>
                </a:solidFill>
                <a:latin typeface="Arial Black" panose="020B0A04020102020204" pitchFamily="34" charset="0"/>
                <a:cs typeface="Arial" pitchFamily="34" charset="0"/>
              </a:endParaRPr>
            </a:p>
            <a:p>
              <a:pPr lvl="0" defTabSz="488950">
                <a:lnSpc>
                  <a:spcPct val="150000"/>
                </a:lnSpc>
                <a:spcBef>
                  <a:spcPct val="0"/>
                </a:spcBef>
                <a:spcAft>
                  <a:spcPct val="35000"/>
                </a:spcAft>
              </a:pPr>
              <a:r>
                <a:rPr lang="uk-UA" sz="1000" b="1" dirty="0" smtClean="0">
                  <a:solidFill>
                    <a:srgbClr val="800000"/>
                  </a:solidFill>
                  <a:latin typeface="Arial Black" panose="020B0A04020102020204" pitchFamily="34" charset="0"/>
                  <a:cs typeface="Arial" pitchFamily="34" charset="0"/>
                </a:rPr>
                <a:t>       ПЕДАГОГІВ </a:t>
              </a:r>
              <a:r>
                <a:rPr lang="uk-UA" sz="1000" b="1" dirty="0">
                  <a:solidFill>
                    <a:srgbClr val="800000"/>
                  </a:solidFill>
                  <a:latin typeface="Arial Black" panose="020B0A04020102020204" pitchFamily="34" charset="0"/>
                  <a:cs typeface="Arial" pitchFamily="34" charset="0"/>
                </a:rPr>
                <a:t>НА САЙТІ  </a:t>
              </a:r>
              <a:r>
                <a:rPr lang="uk-UA" sz="1000" b="1" dirty="0" smtClean="0">
                  <a:solidFill>
                    <a:srgbClr val="800000"/>
                  </a:solidFill>
                  <a:latin typeface="Arial Black" panose="020B0A04020102020204" pitchFamily="34" charset="0"/>
                  <a:cs typeface="Arial" pitchFamily="34" charset="0"/>
                </a:rPr>
                <a:t>ЗДО</a:t>
              </a:r>
              <a:endParaRPr lang="uk-UA" sz="1000" b="1" dirty="0">
                <a:solidFill>
                  <a:srgbClr val="800000"/>
                </a:solidFill>
                <a:latin typeface="Arial Black" panose="020B0A04020102020204" pitchFamily="34" charset="0"/>
                <a:cs typeface="Arial"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0"/>
            <p:extLst>
              <p:ext uri="{D42A27DB-BD31-4B8C-83A1-F6EECF244321}">
                <p14:modId xmlns:p14="http://schemas.microsoft.com/office/powerpoint/2010/main" val="3000028507"/>
              </p:ext>
            </p:extLst>
          </p:nvPr>
        </p:nvGraphicFramePr>
        <p:xfrm>
          <a:off x="395536" y="1268760"/>
          <a:ext cx="8496944"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3"/>
          <p:cNvSpPr txBox="1">
            <a:spLocks/>
          </p:cNvSpPr>
          <p:nvPr/>
        </p:nvSpPr>
        <p:spPr>
          <a:xfrm>
            <a:off x="395536" y="188640"/>
            <a:ext cx="8496944" cy="864096"/>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lvl="0" algn="just">
              <a:spcBef>
                <a:spcPct val="0"/>
              </a:spcBef>
            </a:pPr>
            <a:r>
              <a:rPr lang="uk-U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 </a:t>
            </a:r>
            <a:r>
              <a:rPr lang="uk-UA"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Основні завдання психологічного супроводу  </a:t>
            </a:r>
            <a:endParaRPr kumimoji="0" lang="ko-KR" altLang="en-US" sz="2400" b="1" i="0" strike="noStrike" kern="1200" normalizeH="0" baseline="0" noProof="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85584" y="404664"/>
            <a:ext cx="8496944" cy="1944216"/>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algn="just">
              <a:spcBef>
                <a:spcPct val="0"/>
              </a:spcBef>
            </a:pPr>
            <a:r>
              <a:rPr lang="uk-UA" altLang="ko-KR" sz="2000" b="1" i="1" spc="50" dirty="0">
                <a:ln w="11430"/>
                <a:solidFill>
                  <a:schemeClr val="accent4">
                    <a:lumMod val="75000"/>
                  </a:schemeClr>
                </a:solidFill>
                <a:latin typeface="Arial" pitchFamily="34" charset="0"/>
                <a:cs typeface="Arial" pitchFamily="34" charset="0"/>
              </a:rPr>
              <a:t>Одне з головних завдань </a:t>
            </a:r>
            <a:r>
              <a:rPr lang="uk-UA" altLang="ko-KR" sz="2000" b="1" i="1" spc="50" dirty="0" smtClean="0">
                <a:ln w="11430"/>
                <a:solidFill>
                  <a:schemeClr val="accent4">
                    <a:lumMod val="75000"/>
                  </a:schemeClr>
                </a:solidFill>
                <a:latin typeface="Arial" pitchFamily="34" charset="0"/>
                <a:cs typeface="Arial" pitchFamily="34" charset="0"/>
              </a:rPr>
              <a:t>психолого – педагогічного  </a:t>
            </a:r>
            <a:r>
              <a:rPr lang="uk-UA" altLang="ko-KR" sz="2000" b="1" i="1" spc="50" dirty="0">
                <a:ln w="11430"/>
                <a:solidFill>
                  <a:schemeClr val="accent4">
                    <a:lumMod val="75000"/>
                  </a:schemeClr>
                </a:solidFill>
                <a:latin typeface="Arial" pitchFamily="34" charset="0"/>
                <a:cs typeface="Arial" pitchFamily="34" charset="0"/>
              </a:rPr>
              <a:t>супроводу дітей з порушенням зору в умова дошкільного закладу – своєчасне попередження виникнення та корекція вторинних відхилень психоемоційної та соціальної сфери </a:t>
            </a:r>
            <a:r>
              <a:rPr lang="uk-UA" altLang="ko-KR" sz="2000" b="1" i="1" spc="50" dirty="0" smtClean="0">
                <a:ln w="11430"/>
                <a:solidFill>
                  <a:schemeClr val="accent4">
                    <a:lumMod val="75000"/>
                  </a:schemeClr>
                </a:solidFill>
                <a:latin typeface="Arial" pitchFamily="34" charset="0"/>
                <a:cs typeface="Arial" pitchFamily="34" charset="0"/>
              </a:rPr>
              <a:t>дитини. </a:t>
            </a:r>
            <a:endParaRPr lang="uk-UA" altLang="ko-KR" sz="2000" b="1" i="1" spc="50" dirty="0">
              <a:ln w="11430"/>
              <a:solidFill>
                <a:schemeClr val="accent4">
                  <a:lumMod val="75000"/>
                </a:schemeClr>
              </a:solidFill>
              <a:latin typeface="Arial" pitchFamily="34" charset="0"/>
              <a:cs typeface="Arial" pitchFamily="34" charset="0"/>
            </a:endParaRPr>
          </a:p>
        </p:txBody>
      </p:sp>
      <p:sp>
        <p:nvSpPr>
          <p:cNvPr id="6" name="Title 3"/>
          <p:cNvSpPr txBox="1">
            <a:spLocks/>
          </p:cNvSpPr>
          <p:nvPr/>
        </p:nvSpPr>
        <p:spPr>
          <a:xfrm>
            <a:off x="395536" y="2780928"/>
            <a:ext cx="8496944" cy="3427929"/>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lvl="0" algn="just">
              <a:spcBef>
                <a:spcPct val="0"/>
              </a:spcBef>
            </a:pPr>
            <a:r>
              <a:rPr lang="uk-UA" altLang="ko-KR" sz="1600" b="1" i="1" spc="50" dirty="0" smtClean="0">
                <a:ln w="11430"/>
                <a:solidFill>
                  <a:schemeClr val="accent4">
                    <a:lumMod val="75000"/>
                  </a:schemeClr>
                </a:solidFill>
                <a:latin typeface="Arial" pitchFamily="34" charset="0"/>
                <a:cs typeface="Arial" pitchFamily="34" charset="0"/>
              </a:rPr>
              <a:t>Психолого-педагогічний супровід корекційно-відновлювальної роботи, а саме співпраця психолога, тифлопедагога і вихователя сприятиме оптимізації розвитку соціально-</a:t>
            </a:r>
            <a:r>
              <a:rPr lang="uk-UA" altLang="ko-KR" sz="1600" b="1" i="1" spc="50" dirty="0" err="1" smtClean="0">
                <a:ln w="11430"/>
                <a:solidFill>
                  <a:schemeClr val="accent4">
                    <a:lumMod val="75000"/>
                  </a:schemeClr>
                </a:solidFill>
                <a:latin typeface="Arial" pitchFamily="34" charset="0"/>
                <a:cs typeface="Arial" pitchFamily="34" charset="0"/>
              </a:rPr>
              <a:t>емоційнї</a:t>
            </a:r>
            <a:r>
              <a:rPr lang="uk-UA" altLang="ko-KR" sz="1600" b="1" i="1" spc="50" dirty="0" smtClean="0">
                <a:ln w="11430"/>
                <a:solidFill>
                  <a:schemeClr val="accent4">
                    <a:lumMod val="75000"/>
                  </a:schemeClr>
                </a:solidFill>
                <a:latin typeface="Arial" pitchFamily="34" charset="0"/>
                <a:cs typeface="Arial" pitchFamily="34" charset="0"/>
              </a:rPr>
              <a:t> сфери дітей з порушеннями зору, формуванню у дошкільників ціннісних уявлень і понять, збагаченню емоційного досвіду.</a:t>
            </a:r>
          </a:p>
          <a:p>
            <a:pPr lvl="0" algn="just">
              <a:spcBef>
                <a:spcPct val="0"/>
              </a:spcBef>
            </a:pPr>
            <a:r>
              <a:rPr lang="uk-UA" altLang="ko-KR" sz="1600" b="1" i="1" spc="50" dirty="0" smtClean="0">
                <a:ln w="11430"/>
                <a:solidFill>
                  <a:schemeClr val="accent4">
                    <a:lumMod val="75000"/>
                  </a:schemeClr>
                </a:solidFill>
                <a:latin typeface="Arial" pitchFamily="34" charset="0"/>
                <a:cs typeface="Arial" pitchFamily="34" charset="0"/>
              </a:rPr>
              <a:t>   Це в свою чергу, забезпечить адаптацію дітей до навколишнього й соціального середовища; допоможе оволодіти різними видами діяльності: ігровою, навчальною, трудовою, комунікативною; оптимізує формування особистісного ставлення до довкілля, етичних і моральних норм; підвищить рівень загальної ерудиції, що сприятиме неперервному навчанню протягом життя.</a:t>
            </a:r>
            <a:endParaRPr lang="uk-UA" altLang="ko-KR" sz="1600" b="1" i="1" spc="50" dirty="0">
              <a:ln w="11430"/>
              <a:solidFill>
                <a:schemeClr val="accent4">
                  <a:lumMod val="75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467544" y="620688"/>
            <a:ext cx="8496944" cy="5184576"/>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anchor="ctr"/>
          <a:lstStyle/>
          <a:p>
            <a:pPr lvl="0" algn="just">
              <a:spcBef>
                <a:spcPct val="0"/>
              </a:spcBef>
            </a:pPr>
            <a:r>
              <a:rPr lang="uk-UA" altLang="ko-KR" sz="2000" b="1" i="1" spc="50" dirty="0">
                <a:ln w="11430"/>
                <a:solidFill>
                  <a:schemeClr val="accent4">
                    <a:lumMod val="75000"/>
                  </a:schemeClr>
                </a:solidFill>
                <a:latin typeface="Arial" pitchFamily="34" charset="0"/>
                <a:cs typeface="Arial" pitchFamily="34" charset="0"/>
              </a:rPr>
              <a:t>Психолого-педагогічний супровід корекційно-відновлювальної роботи, а саме співпраця психолога, тифлопедагога і вихователя сприятиме оптимізації розвитку соціально-</a:t>
            </a:r>
            <a:r>
              <a:rPr lang="uk-UA" altLang="ko-KR" sz="2000" b="1" i="1" spc="50" dirty="0" err="1">
                <a:ln w="11430"/>
                <a:solidFill>
                  <a:schemeClr val="accent4">
                    <a:lumMod val="75000"/>
                  </a:schemeClr>
                </a:solidFill>
                <a:latin typeface="Arial" pitchFamily="34" charset="0"/>
                <a:cs typeface="Arial" pitchFamily="34" charset="0"/>
              </a:rPr>
              <a:t>емоційнї</a:t>
            </a:r>
            <a:r>
              <a:rPr lang="uk-UA" altLang="ko-KR" sz="2000" b="1" i="1" spc="50" dirty="0">
                <a:ln w="11430"/>
                <a:solidFill>
                  <a:schemeClr val="accent4">
                    <a:lumMod val="75000"/>
                  </a:schemeClr>
                </a:solidFill>
                <a:latin typeface="Arial" pitchFamily="34" charset="0"/>
                <a:cs typeface="Arial" pitchFamily="34" charset="0"/>
              </a:rPr>
              <a:t> сфери дітей з порушеннями зору, формуванню у дошкільників ціннісних уявлень і понять, збагаченню емоційного досвіду.</a:t>
            </a:r>
          </a:p>
          <a:p>
            <a:pPr lvl="0" algn="just">
              <a:spcBef>
                <a:spcPct val="0"/>
              </a:spcBef>
            </a:pPr>
            <a:r>
              <a:rPr lang="uk-UA" altLang="ko-KR" sz="2000" b="1" i="1" spc="50" dirty="0">
                <a:ln w="11430"/>
                <a:solidFill>
                  <a:schemeClr val="accent4">
                    <a:lumMod val="75000"/>
                  </a:schemeClr>
                </a:solidFill>
                <a:latin typeface="Arial" pitchFamily="34" charset="0"/>
                <a:cs typeface="Arial" pitchFamily="34" charset="0"/>
              </a:rPr>
              <a:t>   Це в свою чергу, забезпечить адаптацію дітей до навколишнього й соціального середовища; допоможе оволодіти різними видами діяльності: ігровою, навчальною, трудовою, комунікативною; оптимізує формування особистісного ставлення до довкілля, етичних і моральних норм; підвищить рівень загальної ерудиції, що сприятиме неперервному навчанню протягом життя.</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1847</TotalTime>
  <Words>1047</Words>
  <Application>Microsoft Office PowerPoint</Application>
  <PresentationFormat>Экран (4:3)</PresentationFormat>
  <Paragraphs>105</Paragraphs>
  <Slides>13</Slides>
  <Notes>6</Notes>
  <HiddenSlides>0</HiddenSlides>
  <MMClips>0</MMClips>
  <ScaleCrop>false</ScaleCrop>
  <HeadingPairs>
    <vt:vector size="4" baseType="variant">
      <vt:variant>
        <vt:lpstr>Тема</vt:lpstr>
      </vt:variant>
      <vt:variant>
        <vt:i4>2</vt:i4>
      </vt:variant>
      <vt:variant>
        <vt:lpstr>Заголовки слайдов</vt:lpstr>
      </vt:variant>
      <vt:variant>
        <vt:i4>13</vt:i4>
      </vt:variant>
    </vt:vector>
  </HeadingPairs>
  <TitlesOfParts>
    <vt:vector size="15" baseType="lpstr">
      <vt:lpstr>Office Theme</vt:lpstr>
      <vt:lpstr>Custom Design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Пользователь</cp:lastModifiedBy>
  <cp:revision>209</cp:revision>
  <dcterms:created xsi:type="dcterms:W3CDTF">2014-04-01T16:35:38Z</dcterms:created>
  <dcterms:modified xsi:type="dcterms:W3CDTF">2023-09-18T15:34:10Z</dcterms:modified>
</cp:coreProperties>
</file>